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Nunito"/>
      <p:regular r:id="rId7"/>
      <p:bold r:id="rId8"/>
      <p:italic r:id="rId9"/>
      <p:boldItalic r:id="rId10"/>
    </p:embeddedFont>
    <p:embeddedFont>
      <p:font typeface="Maven Pro"/>
      <p:regular r:id="rId11"/>
      <p:bold r:id="rId12"/>
    </p:embeddedFont>
    <p:embeddedFont>
      <p:font typeface="Pacifico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avenPro-regular.fntdata"/><Relationship Id="rId10" Type="http://schemas.openxmlformats.org/officeDocument/2006/relationships/font" Target="fonts/Nunito-boldItalic.fntdata"/><Relationship Id="rId13" Type="http://schemas.openxmlformats.org/officeDocument/2006/relationships/font" Target="fonts/Pacifico-regular.fntdata"/><Relationship Id="rId12" Type="http://schemas.openxmlformats.org/officeDocument/2006/relationships/font" Target="fonts/MavenPr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Nunito-regular.fntdata"/><Relationship Id="rId8" Type="http://schemas.openxmlformats.org/officeDocument/2006/relationships/font" Target="fonts/Nuni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10000"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/>
        </p:nvSpPr>
        <p:spPr>
          <a:xfrm>
            <a:off x="6233925" y="4743300"/>
            <a:ext cx="270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Otto et Victor</a:t>
            </a:r>
            <a:endParaRPr/>
          </a:p>
        </p:txBody>
      </p:sp>
      <p:sp>
        <p:nvSpPr>
          <p:cNvPr id="278" name="Google Shape;278;p13"/>
          <p:cNvSpPr txBox="1"/>
          <p:nvPr/>
        </p:nvSpPr>
        <p:spPr>
          <a:xfrm>
            <a:off x="-612650" y="225775"/>
            <a:ext cx="9965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latin typeface="Pacifico"/>
                <a:ea typeface="Pacifico"/>
                <a:cs typeface="Pacifico"/>
                <a:sym typeface="Pacifico"/>
              </a:rPr>
              <a:t>Faire l'effort de trier même ses petits déchets et de séparer ses emballages mixtes</a:t>
            </a:r>
            <a:endParaRPr u="sng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279" name="Google Shape;279;p13"/>
          <p:cNvPicPr preferRelativeResize="0"/>
          <p:nvPr/>
        </p:nvPicPr>
        <p:blipFill rotWithShape="1">
          <a:blip r:embed="rId3">
            <a:alphaModFix/>
          </a:blip>
          <a:srcRect b="1240" l="0" r="0" t="-1240"/>
          <a:stretch/>
        </p:blipFill>
        <p:spPr>
          <a:xfrm>
            <a:off x="731661" y="883871"/>
            <a:ext cx="1839225" cy="183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3"/>
          <p:cNvPicPr preferRelativeResize="0"/>
          <p:nvPr/>
        </p:nvPicPr>
        <p:blipFill rotWithShape="1">
          <a:blip r:embed="rId4">
            <a:alphaModFix/>
          </a:blip>
          <a:srcRect b="6420" l="-4020" r="4019" t="-6420"/>
          <a:stretch/>
        </p:blipFill>
        <p:spPr>
          <a:xfrm>
            <a:off x="5398543" y="873808"/>
            <a:ext cx="1140300" cy="1839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13"/>
          <p:cNvCxnSpPr>
            <a:stCxn id="279" idx="3"/>
          </p:cNvCxnSpPr>
          <p:nvPr/>
        </p:nvCxnSpPr>
        <p:spPr>
          <a:xfrm flipH="1" rot="10800000">
            <a:off x="2570886" y="1783383"/>
            <a:ext cx="2160600" cy="2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82" name="Google Shape;28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05925" y="888360"/>
            <a:ext cx="1140299" cy="1830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1650" y="2981002"/>
            <a:ext cx="1839224" cy="15122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p13"/>
          <p:cNvCxnSpPr/>
          <p:nvPr/>
        </p:nvCxnSpPr>
        <p:spPr>
          <a:xfrm flipH="1" rot="10800000">
            <a:off x="3093325" y="3730663"/>
            <a:ext cx="1115700" cy="1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85" name="Google Shape;28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31475" y="3068088"/>
            <a:ext cx="1839227" cy="1320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93150" y="3070902"/>
            <a:ext cx="1320125" cy="132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