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0" r:id="rId4"/>
  </p:sldMasterIdLst>
  <p:notesMasterIdLst>
    <p:notesMasterId r:id="rId5"/>
  </p:notesMasterIdLst>
  <p:sldIdLst>
    <p:sldId id="256" r:id="rId6"/>
  </p:sldIdLst>
  <p:sldSz cy="5143500" cx="9144000"/>
  <p:notesSz cx="6858000" cy="9144000"/>
  <p:embeddedFontLst>
    <p:embeddedFont>
      <p:font typeface="Fahkwang"/>
      <p:regular r:id="rId7"/>
      <p:bold r:id="rId8"/>
      <p:italic r:id="rId9"/>
      <p:boldItalic r:id="rId10"/>
    </p:embeddedFont>
    <p:embeddedFont>
      <p:font typeface="Ingrid Darling"/>
      <p:regular r:id="rId11"/>
    </p:embeddedFont>
    <p:embeddedFont>
      <p:font typeface="Bebas Neue"/>
      <p:regular r:id="rId12"/>
    </p:embeddedFont>
    <p:embeddedFont>
      <p:font typeface="Quicksand"/>
      <p:regular r:id="rId13"/>
      <p:bold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Fahkwang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font" Target="fonts/Fahkwang-regular.fntdata"/><Relationship Id="rId8" Type="http://schemas.openxmlformats.org/officeDocument/2006/relationships/font" Target="fonts/Fahkwang-bold.fntdata"/><Relationship Id="rId11" Type="http://schemas.openxmlformats.org/officeDocument/2006/relationships/font" Target="fonts/IngridDarling-regular.fntdata"/><Relationship Id="rId10" Type="http://schemas.openxmlformats.org/officeDocument/2006/relationships/font" Target="fonts/Fahkwang-boldItalic.fntdata"/><Relationship Id="rId13" Type="http://schemas.openxmlformats.org/officeDocument/2006/relationships/font" Target="fonts/Quicksand-regular.fntdata"/><Relationship Id="rId12" Type="http://schemas.openxmlformats.org/officeDocument/2006/relationships/font" Target="fonts/BebasNeue-regular.fntdata"/><Relationship Id="rId14" Type="http://schemas.openxmlformats.org/officeDocument/2006/relationships/font" Target="fonts/Quicksand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144b8762c8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144b8762c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1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12.png"/><Relationship Id="rId7" Type="http://schemas.openxmlformats.org/officeDocument/2006/relationships/image" Target="../media/image1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hyperlink" Target="http://bit.ly/2Tynxth" TargetMode="External"/><Relationship Id="rId7" Type="http://schemas.openxmlformats.org/officeDocument/2006/relationships/hyperlink" Target="http://bit.ly/2TyoMsr" TargetMode="External"/><Relationship Id="rId8" Type="http://schemas.openxmlformats.org/officeDocument/2006/relationships/hyperlink" Target="http://bit.ly/2TtBDfr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5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029150" y="755925"/>
            <a:ext cx="7085700" cy="222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1957350" y="3164625"/>
            <a:ext cx="5229300" cy="4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1572134">
            <a:off x="-9775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4438950">
            <a:off x="6721798" y="-51202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0572" y="-1983575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430136">
            <a:off x="8261682" y="-367601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-4438950">
            <a:off x="-2132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6361050">
            <a:off x="6552735" y="3857383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802557">
            <a:off x="-2285232" y="3652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178279">
            <a:off x="-958790" y="4452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4">
            <a:off x="-293115" y="42516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21072">
            <a:off x="5460261" y="4517658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 txBox="1"/>
          <p:nvPr>
            <p:ph hasCustomPrompt="1" type="title"/>
          </p:nvPr>
        </p:nvSpPr>
        <p:spPr>
          <a:xfrm>
            <a:off x="2790725" y="1106900"/>
            <a:ext cx="55269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93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1" name="Google Shape;101;p11"/>
          <p:cNvSpPr txBox="1"/>
          <p:nvPr>
            <p:ph idx="1" type="subTitle"/>
          </p:nvPr>
        </p:nvSpPr>
        <p:spPr>
          <a:xfrm>
            <a:off x="2790725" y="2631951"/>
            <a:ext cx="5526900" cy="42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02" name="Google Shape;102;p1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-10340236">
            <a:off x="2732589" y="45920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5835426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1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1878101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1621721">
            <a:off x="-1770636" y="-1609993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878928">
            <a:off x="6118552" y="-1827850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9030618">
            <a:off x="8480115" y="-994000"/>
            <a:ext cx="953652" cy="1532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 txBox="1"/>
          <p:nvPr>
            <p:ph type="title"/>
          </p:nvPr>
        </p:nvSpPr>
        <p:spPr>
          <a:xfrm>
            <a:off x="720000" y="1977460"/>
            <a:ext cx="23364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" name="Google Shape;111;p13"/>
          <p:cNvSpPr txBox="1"/>
          <p:nvPr>
            <p:ph hasCustomPrompt="1" idx="2" type="title"/>
          </p:nvPr>
        </p:nvSpPr>
        <p:spPr>
          <a:xfrm>
            <a:off x="1432350" y="1481633"/>
            <a:ext cx="9117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/>
          <p:nvPr>
            <p:ph idx="1" type="subTitle"/>
          </p:nvPr>
        </p:nvSpPr>
        <p:spPr>
          <a:xfrm>
            <a:off x="720000" y="2329300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3"/>
          <p:cNvSpPr txBox="1"/>
          <p:nvPr>
            <p:ph idx="3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4" name="Google Shape;114;p13"/>
          <p:cNvSpPr txBox="1"/>
          <p:nvPr>
            <p:ph idx="4" type="title"/>
          </p:nvPr>
        </p:nvSpPr>
        <p:spPr>
          <a:xfrm>
            <a:off x="3403800" y="1977460"/>
            <a:ext cx="23364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5" name="Google Shape;115;p13"/>
          <p:cNvSpPr txBox="1"/>
          <p:nvPr>
            <p:ph hasCustomPrompt="1" idx="5" type="title"/>
          </p:nvPr>
        </p:nvSpPr>
        <p:spPr>
          <a:xfrm>
            <a:off x="4116150" y="1481633"/>
            <a:ext cx="9117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/>
          <p:nvPr>
            <p:ph idx="6" type="subTitle"/>
          </p:nvPr>
        </p:nvSpPr>
        <p:spPr>
          <a:xfrm>
            <a:off x="3403800" y="2329300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3"/>
          <p:cNvSpPr txBox="1"/>
          <p:nvPr>
            <p:ph idx="7" type="title"/>
          </p:nvPr>
        </p:nvSpPr>
        <p:spPr>
          <a:xfrm>
            <a:off x="6087600" y="1977460"/>
            <a:ext cx="23364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" name="Google Shape;118;p13"/>
          <p:cNvSpPr txBox="1"/>
          <p:nvPr>
            <p:ph hasCustomPrompt="1" idx="8" type="title"/>
          </p:nvPr>
        </p:nvSpPr>
        <p:spPr>
          <a:xfrm>
            <a:off x="6799950" y="1481633"/>
            <a:ext cx="9117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/>
          <p:nvPr>
            <p:ph idx="9" type="subTitle"/>
          </p:nvPr>
        </p:nvSpPr>
        <p:spPr>
          <a:xfrm>
            <a:off x="6087600" y="2329300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3"/>
          <p:cNvSpPr txBox="1"/>
          <p:nvPr>
            <p:ph idx="13" type="title"/>
          </p:nvPr>
        </p:nvSpPr>
        <p:spPr>
          <a:xfrm>
            <a:off x="2061900" y="3814910"/>
            <a:ext cx="23364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1" name="Google Shape;121;p13"/>
          <p:cNvSpPr txBox="1"/>
          <p:nvPr>
            <p:ph hasCustomPrompt="1" idx="14" type="title"/>
          </p:nvPr>
        </p:nvSpPr>
        <p:spPr>
          <a:xfrm>
            <a:off x="2774250" y="3319083"/>
            <a:ext cx="9117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/>
          <p:nvPr>
            <p:ph idx="15" type="subTitle"/>
          </p:nvPr>
        </p:nvSpPr>
        <p:spPr>
          <a:xfrm>
            <a:off x="2061900" y="4166750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3"/>
          <p:cNvSpPr txBox="1"/>
          <p:nvPr>
            <p:ph idx="16" type="title"/>
          </p:nvPr>
        </p:nvSpPr>
        <p:spPr>
          <a:xfrm>
            <a:off x="4745700" y="3814910"/>
            <a:ext cx="23364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4" name="Google Shape;124;p13"/>
          <p:cNvSpPr txBox="1"/>
          <p:nvPr>
            <p:ph hasCustomPrompt="1" idx="17" type="title"/>
          </p:nvPr>
        </p:nvSpPr>
        <p:spPr>
          <a:xfrm>
            <a:off x="5458050" y="3319083"/>
            <a:ext cx="9117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/>
          <p:nvPr>
            <p:ph idx="18" type="subTitle"/>
          </p:nvPr>
        </p:nvSpPr>
        <p:spPr>
          <a:xfrm>
            <a:off x="4745700" y="4166750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6" name="Google Shape;126;p13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flipH="1" rot="-3918722">
            <a:off x="-2841544" y="-106758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3736557">
            <a:off x="-1260294" y="192438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-9921072">
            <a:off x="-928734" y="4517658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6361050">
            <a:off x="-2736584" y="3422358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3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flipH="1" rot="1572134">
            <a:off x="5813864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4438950">
            <a:off x="7415278" y="-24327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9178279">
            <a:off x="5754618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36540">
            <a:off x="8362399" y="389267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/>
          <p:nvPr>
            <p:ph type="title"/>
          </p:nvPr>
        </p:nvSpPr>
        <p:spPr>
          <a:xfrm flipH="1">
            <a:off x="3054950" y="3208975"/>
            <a:ext cx="50325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6" name="Google Shape;136;p14"/>
          <p:cNvSpPr txBox="1"/>
          <p:nvPr>
            <p:ph idx="1" type="subTitle"/>
          </p:nvPr>
        </p:nvSpPr>
        <p:spPr>
          <a:xfrm flipH="1">
            <a:off x="3054950" y="1369583"/>
            <a:ext cx="5032500" cy="17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pic>
        <p:nvPicPr>
          <p:cNvPr id="137" name="Google Shape;137;p14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10459007">
            <a:off x="586611" y="4557208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8100000">
            <a:off x="7144124" y="3618708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4343997" y="456887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3369864">
            <a:off x="8352182" y="4526523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587554">
            <a:off x="-2130738" y="3897045"/>
            <a:ext cx="4266897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4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3184254">
            <a:off x="6694434" y="-1896038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4"/>
          <p:cNvPicPr preferRelativeResize="0"/>
          <p:nvPr/>
        </p:nvPicPr>
        <p:blipFill>
          <a:blip r:embed="rId6">
            <a:alphaModFix amt="42000"/>
          </a:blip>
          <a:stretch>
            <a:fillRect/>
          </a:stretch>
        </p:blipFill>
        <p:spPr>
          <a:xfrm flipH="1" rot="-981646">
            <a:off x="1622943" y="-2074167"/>
            <a:ext cx="4266900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1621721">
            <a:off x="-1743752" y="-157983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6299996">
            <a:off x="-474115" y="-570738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878928">
            <a:off x="5264186" y="-1896037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/>
          <p:nvPr>
            <p:ph idx="1" type="subTitle"/>
          </p:nvPr>
        </p:nvSpPr>
        <p:spPr>
          <a:xfrm>
            <a:off x="720000" y="1520900"/>
            <a:ext cx="3823500" cy="25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9" name="Google Shape;149;p1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50" name="Google Shape;150;p15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flipH="1" rot="8100000">
            <a:off x="7118409" y="3667329"/>
            <a:ext cx="4231197" cy="27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5850004">
            <a:off x="8444691" y="3677533"/>
            <a:ext cx="1578639" cy="1687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4030513">
            <a:off x="7366513" y="-961101"/>
            <a:ext cx="3424401" cy="223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0438892">
            <a:off x="5532220" y="4437209"/>
            <a:ext cx="4266903" cy="278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flipH="1" rot="-6790456">
            <a:off x="-2903328" y="2773759"/>
            <a:ext cx="4266903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10456230">
            <a:off x="-528930" y="4602471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-1621721">
            <a:off x="-2223575" y="-1946128"/>
            <a:ext cx="3960776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734787" y="-1357529"/>
            <a:ext cx="1486975" cy="1589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0" name="Google Shape;160;p16"/>
          <p:cNvSpPr txBox="1"/>
          <p:nvPr>
            <p:ph idx="2" type="title"/>
          </p:nvPr>
        </p:nvSpPr>
        <p:spPr>
          <a:xfrm>
            <a:off x="720000" y="26166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61" name="Google Shape;161;p16"/>
          <p:cNvSpPr txBox="1"/>
          <p:nvPr>
            <p:ph idx="1" type="subTitle"/>
          </p:nvPr>
        </p:nvSpPr>
        <p:spPr>
          <a:xfrm>
            <a:off x="720000" y="2907950"/>
            <a:ext cx="2336400" cy="69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16"/>
          <p:cNvSpPr txBox="1"/>
          <p:nvPr>
            <p:ph idx="3" type="title"/>
          </p:nvPr>
        </p:nvSpPr>
        <p:spPr>
          <a:xfrm>
            <a:off x="3403800" y="26166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63" name="Google Shape;163;p16"/>
          <p:cNvSpPr txBox="1"/>
          <p:nvPr>
            <p:ph idx="4" type="subTitle"/>
          </p:nvPr>
        </p:nvSpPr>
        <p:spPr>
          <a:xfrm>
            <a:off x="3403800" y="2907950"/>
            <a:ext cx="2336400" cy="69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16"/>
          <p:cNvSpPr txBox="1"/>
          <p:nvPr>
            <p:ph idx="5" type="title"/>
          </p:nvPr>
        </p:nvSpPr>
        <p:spPr>
          <a:xfrm>
            <a:off x="6087600" y="26166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65" name="Google Shape;165;p16"/>
          <p:cNvSpPr txBox="1"/>
          <p:nvPr>
            <p:ph idx="6" type="subTitle"/>
          </p:nvPr>
        </p:nvSpPr>
        <p:spPr>
          <a:xfrm>
            <a:off x="6087600" y="2907950"/>
            <a:ext cx="2336400" cy="69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66" name="Google Shape;166;p1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10098492">
            <a:off x="5371422" y="44346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0456230">
            <a:off x="2313934" y="4434659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1723993">
            <a:off x="7116685" y="-1531242"/>
            <a:ext cx="4266900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10098492">
            <a:off x="-1423453" y="45415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-2700000">
            <a:off x="-2210501" y="-1960430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7430136">
            <a:off x="-552754" y="-1029295"/>
            <a:ext cx="951395" cy="152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/>
          <p:nvPr>
            <p:ph type="title"/>
          </p:nvPr>
        </p:nvSpPr>
        <p:spPr>
          <a:xfrm>
            <a:off x="720000" y="35691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74" name="Google Shape;174;p17"/>
          <p:cNvSpPr txBox="1"/>
          <p:nvPr>
            <p:ph idx="1" type="subTitle"/>
          </p:nvPr>
        </p:nvSpPr>
        <p:spPr>
          <a:xfrm>
            <a:off x="720000" y="3850913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17"/>
          <p:cNvSpPr txBox="1"/>
          <p:nvPr>
            <p:ph idx="2" type="title"/>
          </p:nvPr>
        </p:nvSpPr>
        <p:spPr>
          <a:xfrm>
            <a:off x="3403800" y="35691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76" name="Google Shape;176;p17"/>
          <p:cNvSpPr txBox="1"/>
          <p:nvPr>
            <p:ph idx="3" type="subTitle"/>
          </p:nvPr>
        </p:nvSpPr>
        <p:spPr>
          <a:xfrm>
            <a:off x="3403800" y="3850913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17"/>
          <p:cNvSpPr txBox="1"/>
          <p:nvPr>
            <p:ph idx="4" type="title"/>
          </p:nvPr>
        </p:nvSpPr>
        <p:spPr>
          <a:xfrm>
            <a:off x="6087600" y="35691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78" name="Google Shape;178;p17"/>
          <p:cNvSpPr txBox="1"/>
          <p:nvPr>
            <p:ph idx="5" type="subTitle"/>
          </p:nvPr>
        </p:nvSpPr>
        <p:spPr>
          <a:xfrm>
            <a:off x="6087600" y="3850913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17"/>
          <p:cNvSpPr txBox="1"/>
          <p:nvPr>
            <p:ph idx="6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80" name="Google Shape;18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-4011325">
            <a:off x="-2500572" y="-1339592"/>
            <a:ext cx="3960773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1158124" y="-840304"/>
            <a:ext cx="1486975" cy="158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7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10098492">
            <a:off x="7360922" y="3896424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7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10456230">
            <a:off x="4748596" y="4491384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7078" y="-1395853"/>
            <a:ext cx="2428952" cy="241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77033">
            <a:off x="-61732" y="4393708"/>
            <a:ext cx="1280465" cy="1212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8"/>
          <p:cNvSpPr txBox="1"/>
          <p:nvPr>
            <p:ph type="title"/>
          </p:nvPr>
        </p:nvSpPr>
        <p:spPr>
          <a:xfrm>
            <a:off x="1910627" y="1650750"/>
            <a:ext cx="23106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88" name="Google Shape;188;p18"/>
          <p:cNvSpPr txBox="1"/>
          <p:nvPr>
            <p:ph idx="1" type="subTitle"/>
          </p:nvPr>
        </p:nvSpPr>
        <p:spPr>
          <a:xfrm>
            <a:off x="1910627" y="1975344"/>
            <a:ext cx="23106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18"/>
          <p:cNvSpPr txBox="1"/>
          <p:nvPr>
            <p:ph idx="2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0" name="Google Shape;190;p18"/>
          <p:cNvSpPr txBox="1"/>
          <p:nvPr>
            <p:ph idx="3" type="title"/>
          </p:nvPr>
        </p:nvSpPr>
        <p:spPr>
          <a:xfrm>
            <a:off x="1910627" y="3155705"/>
            <a:ext cx="23106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91" name="Google Shape;191;p18"/>
          <p:cNvSpPr txBox="1"/>
          <p:nvPr>
            <p:ph idx="4" type="subTitle"/>
          </p:nvPr>
        </p:nvSpPr>
        <p:spPr>
          <a:xfrm>
            <a:off x="1910627" y="3480298"/>
            <a:ext cx="23106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18"/>
          <p:cNvSpPr txBox="1"/>
          <p:nvPr>
            <p:ph idx="5" type="title"/>
          </p:nvPr>
        </p:nvSpPr>
        <p:spPr>
          <a:xfrm>
            <a:off x="5644427" y="1650750"/>
            <a:ext cx="23106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93" name="Google Shape;193;p18"/>
          <p:cNvSpPr txBox="1"/>
          <p:nvPr>
            <p:ph idx="6" type="subTitle"/>
          </p:nvPr>
        </p:nvSpPr>
        <p:spPr>
          <a:xfrm>
            <a:off x="5644427" y="1975344"/>
            <a:ext cx="23106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18"/>
          <p:cNvSpPr txBox="1"/>
          <p:nvPr>
            <p:ph idx="7" type="title"/>
          </p:nvPr>
        </p:nvSpPr>
        <p:spPr>
          <a:xfrm>
            <a:off x="5644427" y="3155706"/>
            <a:ext cx="23106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95" name="Google Shape;195;p18"/>
          <p:cNvSpPr txBox="1"/>
          <p:nvPr>
            <p:ph idx="8" type="subTitle"/>
          </p:nvPr>
        </p:nvSpPr>
        <p:spPr>
          <a:xfrm>
            <a:off x="5644427" y="3480300"/>
            <a:ext cx="23106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96" name="Google Shape;196;p18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3918722">
            <a:off x="7568989" y="-129383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36557">
            <a:off x="8625221" y="-394062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8591293">
            <a:off x="6809902" y="4051609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flipH="1" rot="-3095686">
            <a:off x="-2379808" y="-1787149"/>
            <a:ext cx="4266898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178279">
            <a:off x="-1027172" y="460762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3736540">
            <a:off x="-1360455" y="366642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9"/>
          <p:cNvSpPr txBox="1"/>
          <p:nvPr>
            <p:ph type="title"/>
          </p:nvPr>
        </p:nvSpPr>
        <p:spPr>
          <a:xfrm>
            <a:off x="719977" y="1918450"/>
            <a:ext cx="23055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04" name="Google Shape;204;p19"/>
          <p:cNvSpPr txBox="1"/>
          <p:nvPr>
            <p:ph idx="1" type="subTitle"/>
          </p:nvPr>
        </p:nvSpPr>
        <p:spPr>
          <a:xfrm>
            <a:off x="719977" y="2247800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19"/>
          <p:cNvSpPr txBox="1"/>
          <p:nvPr>
            <p:ph idx="2" type="title"/>
          </p:nvPr>
        </p:nvSpPr>
        <p:spPr>
          <a:xfrm>
            <a:off x="3419250" y="1918450"/>
            <a:ext cx="23055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06" name="Google Shape;206;p19"/>
          <p:cNvSpPr txBox="1"/>
          <p:nvPr>
            <p:ph idx="3" type="subTitle"/>
          </p:nvPr>
        </p:nvSpPr>
        <p:spPr>
          <a:xfrm>
            <a:off x="3419247" y="2247800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19"/>
          <p:cNvSpPr txBox="1"/>
          <p:nvPr>
            <p:ph idx="4" type="title"/>
          </p:nvPr>
        </p:nvSpPr>
        <p:spPr>
          <a:xfrm>
            <a:off x="719977" y="3516300"/>
            <a:ext cx="23055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08" name="Google Shape;208;p19"/>
          <p:cNvSpPr txBox="1"/>
          <p:nvPr>
            <p:ph idx="5" type="subTitle"/>
          </p:nvPr>
        </p:nvSpPr>
        <p:spPr>
          <a:xfrm>
            <a:off x="719977" y="3845650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19"/>
          <p:cNvSpPr txBox="1"/>
          <p:nvPr>
            <p:ph idx="6" type="title"/>
          </p:nvPr>
        </p:nvSpPr>
        <p:spPr>
          <a:xfrm>
            <a:off x="3419250" y="3516300"/>
            <a:ext cx="23055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10" name="Google Shape;210;p19"/>
          <p:cNvSpPr txBox="1"/>
          <p:nvPr>
            <p:ph idx="7" type="subTitle"/>
          </p:nvPr>
        </p:nvSpPr>
        <p:spPr>
          <a:xfrm>
            <a:off x="3419247" y="3845650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19"/>
          <p:cNvSpPr txBox="1"/>
          <p:nvPr>
            <p:ph idx="8" type="title"/>
          </p:nvPr>
        </p:nvSpPr>
        <p:spPr>
          <a:xfrm>
            <a:off x="6118523" y="1918450"/>
            <a:ext cx="23055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12" name="Google Shape;212;p19"/>
          <p:cNvSpPr txBox="1"/>
          <p:nvPr>
            <p:ph idx="9" type="subTitle"/>
          </p:nvPr>
        </p:nvSpPr>
        <p:spPr>
          <a:xfrm>
            <a:off x="6118523" y="2247800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19"/>
          <p:cNvSpPr txBox="1"/>
          <p:nvPr>
            <p:ph idx="13" type="title"/>
          </p:nvPr>
        </p:nvSpPr>
        <p:spPr>
          <a:xfrm>
            <a:off x="6118523" y="3516300"/>
            <a:ext cx="23055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14" name="Google Shape;214;p19"/>
          <p:cNvSpPr txBox="1"/>
          <p:nvPr>
            <p:ph idx="14" type="subTitle"/>
          </p:nvPr>
        </p:nvSpPr>
        <p:spPr>
          <a:xfrm>
            <a:off x="6118523" y="3845650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19"/>
          <p:cNvSpPr txBox="1"/>
          <p:nvPr>
            <p:ph idx="15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16" name="Google Shape;216;p19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flipH="1" rot="-3918722">
            <a:off x="-2731394" y="-158043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-9921072">
            <a:off x="-1130784" y="4761708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9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6361050">
            <a:off x="-2736584" y="3422358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9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1572134">
            <a:off x="5844039" y="-2060923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3173880">
            <a:off x="7764505" y="-662449"/>
            <a:ext cx="4266900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186059">
            <a:off x="6916244" y="4351890"/>
            <a:ext cx="4231197" cy="2764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760">
            <a:off x="8221025" y="3983199"/>
            <a:ext cx="1956698" cy="209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0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6737326">
            <a:off x="8010852" y="-1082510"/>
            <a:ext cx="3555498" cy="232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0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935842">
            <a:off x="6796743" y="-1432605"/>
            <a:ext cx="3510318" cy="229336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0"/>
          <p:cNvSpPr txBox="1"/>
          <p:nvPr>
            <p:ph hasCustomPrompt="1" type="title"/>
          </p:nvPr>
        </p:nvSpPr>
        <p:spPr>
          <a:xfrm>
            <a:off x="715100" y="782207"/>
            <a:ext cx="5039100" cy="55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7" name="Google Shape;227;p20"/>
          <p:cNvSpPr txBox="1"/>
          <p:nvPr>
            <p:ph idx="1" type="subTitle"/>
          </p:nvPr>
        </p:nvSpPr>
        <p:spPr>
          <a:xfrm>
            <a:off x="715100" y="1453795"/>
            <a:ext cx="5039100" cy="26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20"/>
          <p:cNvSpPr txBox="1"/>
          <p:nvPr>
            <p:ph hasCustomPrompt="1" idx="2" type="title"/>
          </p:nvPr>
        </p:nvSpPr>
        <p:spPr>
          <a:xfrm>
            <a:off x="2052450" y="2103356"/>
            <a:ext cx="5039100" cy="55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47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20"/>
          <p:cNvSpPr txBox="1"/>
          <p:nvPr>
            <p:ph idx="3" type="subTitle"/>
          </p:nvPr>
        </p:nvSpPr>
        <p:spPr>
          <a:xfrm>
            <a:off x="2052450" y="2774944"/>
            <a:ext cx="5039100" cy="26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20"/>
          <p:cNvSpPr txBox="1"/>
          <p:nvPr>
            <p:ph hasCustomPrompt="1" idx="4" type="title"/>
          </p:nvPr>
        </p:nvSpPr>
        <p:spPr>
          <a:xfrm>
            <a:off x="3389800" y="3424505"/>
            <a:ext cx="5039100" cy="55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1" name="Google Shape;231;p20"/>
          <p:cNvSpPr txBox="1"/>
          <p:nvPr>
            <p:ph idx="5" type="subTitle"/>
          </p:nvPr>
        </p:nvSpPr>
        <p:spPr>
          <a:xfrm>
            <a:off x="3389800" y="4096093"/>
            <a:ext cx="5039100" cy="26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32" name="Google Shape;232;p20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-10231749">
            <a:off x="49336" y="4525181"/>
            <a:ext cx="4266903" cy="278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0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7959961">
            <a:off x="7428895" y="3465976"/>
            <a:ext cx="4266904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0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572134">
            <a:off x="-1025889" y="-214944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0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-3409013">
            <a:off x="-2151827" y="-1314899"/>
            <a:ext cx="4266899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0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802557">
            <a:off x="-2513832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090643">
            <a:off x="5979306" y="4770257"/>
            <a:ext cx="3996940" cy="261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1">
            <a:off x="136967" y="4488991"/>
            <a:ext cx="710091" cy="114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10489783">
            <a:off x="8289010" y="-638246"/>
            <a:ext cx="798781" cy="1283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2158200" y="2017075"/>
            <a:ext cx="4827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7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hasCustomPrompt="1" idx="2" type="title"/>
          </p:nvPr>
        </p:nvSpPr>
        <p:spPr>
          <a:xfrm>
            <a:off x="3825150" y="831962"/>
            <a:ext cx="1677300" cy="92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/>
          <p:nvPr>
            <p:ph idx="1" type="subTitle"/>
          </p:nvPr>
        </p:nvSpPr>
        <p:spPr>
          <a:xfrm>
            <a:off x="2132850" y="3110638"/>
            <a:ext cx="4878300" cy="4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5" name="Google Shape;25;p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-9227866">
            <a:off x="-626764" y="4441220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6361050">
            <a:off x="6525723" y="313364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6244497" y="46285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3369864">
            <a:off x="8065607" y="4248173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6361050">
            <a:off x="-2328902" y="238654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4438950">
            <a:off x="6937385" y="-1198063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997443">
            <a:off x="-2481307" y="-1030830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1621721">
            <a:off x="-1154865" y="-180793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6299996">
            <a:off x="-489190" y="-374663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878928">
            <a:off x="5264186" y="-1896037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-10272756">
            <a:off x="715784" y="4240101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1572134">
            <a:off x="6233545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4438950">
            <a:off x="7465034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-9802557">
            <a:off x="7465037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9178279">
            <a:off x="6174299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4500004">
            <a:off x="8213445" y="43132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00010">
            <a:off x="8723392" y="-472320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95950">
            <a:off x="321991" y="-1259498"/>
            <a:ext cx="3115589" cy="203547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1"/>
          <p:cNvSpPr txBox="1"/>
          <p:nvPr>
            <p:ph type="title"/>
          </p:nvPr>
        </p:nvSpPr>
        <p:spPr>
          <a:xfrm>
            <a:off x="2605850" y="2398075"/>
            <a:ext cx="4827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700">
                <a:solidFill>
                  <a:schemeClr val="accent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50" name="Google Shape;250;p21"/>
          <p:cNvSpPr txBox="1"/>
          <p:nvPr>
            <p:ph hasCustomPrompt="1" idx="2" type="title"/>
          </p:nvPr>
        </p:nvSpPr>
        <p:spPr>
          <a:xfrm>
            <a:off x="5756150" y="1212962"/>
            <a:ext cx="1677300" cy="92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10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51" name="Google Shape;251;p21"/>
          <p:cNvSpPr txBox="1"/>
          <p:nvPr>
            <p:ph idx="1" type="subTitle"/>
          </p:nvPr>
        </p:nvSpPr>
        <p:spPr>
          <a:xfrm>
            <a:off x="2555150" y="3491638"/>
            <a:ext cx="4878300" cy="4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2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2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314417">
            <a:off x="1950844" y="4208106"/>
            <a:ext cx="4266900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6361050">
            <a:off x="-2388955" y="3058219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770378" y="4417345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508006">
            <a:off x="2700885" y="-2247381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997443">
            <a:off x="-2481307" y="-1030830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1621721">
            <a:off x="-1154865" y="-180793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6299996">
            <a:off x="-489190" y="-374663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2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2381727">
            <a:off x="5359843" y="-2112655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006737">
            <a:off x="5124037" y="4117608"/>
            <a:ext cx="4266897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1027800" y="4010662"/>
            <a:ext cx="1544577" cy="165062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2"/>
          <p:cNvSpPr txBox="1"/>
          <p:nvPr>
            <p:ph type="title"/>
          </p:nvPr>
        </p:nvSpPr>
        <p:spPr>
          <a:xfrm>
            <a:off x="1514425" y="2398075"/>
            <a:ext cx="4827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64" name="Google Shape;264;p22"/>
          <p:cNvSpPr txBox="1"/>
          <p:nvPr>
            <p:ph hasCustomPrompt="1" idx="2" type="title"/>
          </p:nvPr>
        </p:nvSpPr>
        <p:spPr>
          <a:xfrm>
            <a:off x="1514425" y="1212962"/>
            <a:ext cx="1677300" cy="92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0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5" name="Google Shape;265;p22"/>
          <p:cNvSpPr txBox="1"/>
          <p:nvPr>
            <p:ph idx="1" type="subTitle"/>
          </p:nvPr>
        </p:nvSpPr>
        <p:spPr>
          <a:xfrm>
            <a:off x="1514425" y="3491638"/>
            <a:ext cx="4878300" cy="4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3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9417554">
            <a:off x="-724239" y="4391503"/>
            <a:ext cx="4266903" cy="278764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3"/>
          <p:cNvSpPr txBox="1"/>
          <p:nvPr>
            <p:ph idx="1" type="subTitle"/>
          </p:nvPr>
        </p:nvSpPr>
        <p:spPr>
          <a:xfrm>
            <a:off x="1286178" y="2461641"/>
            <a:ext cx="2562300" cy="10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9" name="Google Shape;269;p23"/>
          <p:cNvSpPr txBox="1"/>
          <p:nvPr>
            <p:ph type="title"/>
          </p:nvPr>
        </p:nvSpPr>
        <p:spPr>
          <a:xfrm>
            <a:off x="1286178" y="1270859"/>
            <a:ext cx="2562300" cy="11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70" name="Google Shape;270;p2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8726762">
            <a:off x="6697146" y="3290676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1572134">
            <a:off x="-12823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-4438950">
            <a:off x="-2513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802557">
            <a:off x="-2513832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090643">
            <a:off x="4801306" y="4049457"/>
            <a:ext cx="3996940" cy="261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1">
            <a:off x="136967" y="4488991"/>
            <a:ext cx="710091" cy="114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6300010">
            <a:off x="-304065" y="-472320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935842">
            <a:off x="6510118" y="-1432605"/>
            <a:ext cx="3510318" cy="2293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3_1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4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9151852">
            <a:off x="-1124237" y="3836862"/>
            <a:ext cx="3079377" cy="201181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4"/>
          <p:cNvSpPr txBox="1"/>
          <p:nvPr>
            <p:ph idx="1" type="subTitle"/>
          </p:nvPr>
        </p:nvSpPr>
        <p:spPr>
          <a:xfrm>
            <a:off x="5109196" y="2498088"/>
            <a:ext cx="2562300" cy="12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1" name="Google Shape;281;p24"/>
          <p:cNvSpPr txBox="1"/>
          <p:nvPr>
            <p:ph type="title"/>
          </p:nvPr>
        </p:nvSpPr>
        <p:spPr>
          <a:xfrm>
            <a:off x="5109200" y="1292450"/>
            <a:ext cx="2562300" cy="11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82" name="Google Shape;282;p2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flipH="1" rot="-10272756">
            <a:off x="76972" y="4077513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4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1572134">
            <a:off x="6550295" y="-1925173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4438950">
            <a:off x="7781784" y="129501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-9802557">
            <a:off x="7781787" y="3927874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9178279">
            <a:off x="6491049" y="472830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00010">
            <a:off x="9040142" y="-577895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1621722">
            <a:off x="-1174948" y="-1597495"/>
            <a:ext cx="3422158" cy="223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84325" y="4496387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4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92" name="Google Shape;292;p25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flipH="1" rot="-3918722">
            <a:off x="-2640088" y="-129383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5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591293">
            <a:off x="-1795078" y="4316659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2005796">
            <a:off x="6844061" y="-1921225"/>
            <a:ext cx="4266895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9178279">
            <a:off x="5956074" y="460762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736540">
            <a:off x="8563856" y="366642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5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99" name="Google Shape;299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011325">
            <a:off x="7227711" y="-1224892"/>
            <a:ext cx="3960773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8803508">
            <a:off x="8293011" y="-643004"/>
            <a:ext cx="1486975" cy="158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6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10098492">
            <a:off x="-2137362" y="4309074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6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flipH="1" rot="10456230">
            <a:off x="316714" y="4506484"/>
            <a:ext cx="4266902" cy="2787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5" name="Google Shape;305;p27"/>
          <p:cNvSpPr txBox="1"/>
          <p:nvPr>
            <p:ph idx="1" type="subTitle"/>
          </p:nvPr>
        </p:nvSpPr>
        <p:spPr>
          <a:xfrm>
            <a:off x="795813" y="1381925"/>
            <a:ext cx="36321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06" name="Google Shape;306;p27"/>
          <p:cNvSpPr txBox="1"/>
          <p:nvPr>
            <p:ph idx="2" type="subTitle"/>
          </p:nvPr>
        </p:nvSpPr>
        <p:spPr>
          <a:xfrm>
            <a:off x="795812" y="1732207"/>
            <a:ext cx="3632100" cy="24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7" name="Google Shape;307;p27"/>
          <p:cNvSpPr txBox="1"/>
          <p:nvPr>
            <p:ph idx="3" type="subTitle"/>
          </p:nvPr>
        </p:nvSpPr>
        <p:spPr>
          <a:xfrm>
            <a:off x="4716088" y="1381925"/>
            <a:ext cx="36321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08" name="Google Shape;308;p27"/>
          <p:cNvSpPr txBox="1"/>
          <p:nvPr>
            <p:ph idx="4" type="subTitle"/>
          </p:nvPr>
        </p:nvSpPr>
        <p:spPr>
          <a:xfrm>
            <a:off x="4716087" y="1732207"/>
            <a:ext cx="3632100" cy="24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09" name="Google Shape;309;p27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flipH="1" rot="-3918722">
            <a:off x="-2542538" y="-1619260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7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591293">
            <a:off x="-1924753" y="3877009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7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3095686">
            <a:off x="7264960" y="-1961749"/>
            <a:ext cx="4266898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9178279">
            <a:off x="5948024" y="443302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736540">
            <a:off x="8555806" y="349182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8"/>
          <p:cNvSpPr txBox="1"/>
          <p:nvPr>
            <p:ph type="title"/>
          </p:nvPr>
        </p:nvSpPr>
        <p:spPr>
          <a:xfrm>
            <a:off x="955575" y="1189025"/>
            <a:ext cx="5095800" cy="161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51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6" name="Google Shape;316;p28"/>
          <p:cNvSpPr txBox="1"/>
          <p:nvPr>
            <p:ph idx="1" type="subTitle"/>
          </p:nvPr>
        </p:nvSpPr>
        <p:spPr>
          <a:xfrm>
            <a:off x="955575" y="2943164"/>
            <a:ext cx="5095800" cy="80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317" name="Google Shape;317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272756">
            <a:off x="6154171" y="4332976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572134">
            <a:off x="-12823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-4438950">
            <a:off x="-2513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802557">
            <a:off x="-2513832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178279">
            <a:off x="-1187390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4">
            <a:off x="51010" y="43132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6300010">
            <a:off x="-304065" y="-472320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2">
            <a:off x="7287647" y="-1491920"/>
            <a:ext cx="3422158" cy="2235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TITLE_ONLY_3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9"/>
          <p:cNvSpPr txBox="1"/>
          <p:nvPr>
            <p:ph hasCustomPrompt="1" type="title"/>
          </p:nvPr>
        </p:nvSpPr>
        <p:spPr>
          <a:xfrm>
            <a:off x="1135056" y="1395375"/>
            <a:ext cx="1506300" cy="466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27" name="Google Shape;327;p29"/>
          <p:cNvSpPr txBox="1"/>
          <p:nvPr>
            <p:ph hasCustomPrompt="1" idx="2" type="title"/>
          </p:nvPr>
        </p:nvSpPr>
        <p:spPr>
          <a:xfrm>
            <a:off x="3817650" y="1395375"/>
            <a:ext cx="1508700" cy="466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28" name="Google Shape;328;p29"/>
          <p:cNvSpPr txBox="1"/>
          <p:nvPr>
            <p:ph hasCustomPrompt="1" idx="3" type="title"/>
          </p:nvPr>
        </p:nvSpPr>
        <p:spPr>
          <a:xfrm>
            <a:off x="6502644" y="1395375"/>
            <a:ext cx="1508700" cy="466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29" name="Google Shape;329;p29"/>
          <p:cNvSpPr txBox="1"/>
          <p:nvPr>
            <p:ph idx="4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0" name="Google Shape;330;p29"/>
          <p:cNvSpPr txBox="1"/>
          <p:nvPr>
            <p:ph idx="5" type="title"/>
          </p:nvPr>
        </p:nvSpPr>
        <p:spPr>
          <a:xfrm>
            <a:off x="720000" y="34929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31" name="Google Shape;331;p29"/>
          <p:cNvSpPr txBox="1"/>
          <p:nvPr>
            <p:ph idx="1" type="subTitle"/>
          </p:nvPr>
        </p:nvSpPr>
        <p:spPr>
          <a:xfrm>
            <a:off x="720000" y="3774713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29"/>
          <p:cNvSpPr txBox="1"/>
          <p:nvPr>
            <p:ph idx="6" type="title"/>
          </p:nvPr>
        </p:nvSpPr>
        <p:spPr>
          <a:xfrm>
            <a:off x="3403800" y="34929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33" name="Google Shape;333;p29"/>
          <p:cNvSpPr txBox="1"/>
          <p:nvPr>
            <p:ph idx="7" type="subTitle"/>
          </p:nvPr>
        </p:nvSpPr>
        <p:spPr>
          <a:xfrm>
            <a:off x="3403800" y="3774713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29"/>
          <p:cNvSpPr txBox="1"/>
          <p:nvPr>
            <p:ph idx="8" type="title"/>
          </p:nvPr>
        </p:nvSpPr>
        <p:spPr>
          <a:xfrm>
            <a:off x="6087600" y="34929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35" name="Google Shape;335;p29"/>
          <p:cNvSpPr txBox="1"/>
          <p:nvPr>
            <p:ph idx="9" type="subTitle"/>
          </p:nvPr>
        </p:nvSpPr>
        <p:spPr>
          <a:xfrm>
            <a:off x="6087600" y="3774713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36" name="Google Shape;336;p29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3918722">
            <a:off x="7568989" y="-129383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36557">
            <a:off x="8625221" y="-394062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9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8591293">
            <a:off x="6809902" y="4051609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9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flipH="1" rot="-3095686">
            <a:off x="-2379808" y="-1787149"/>
            <a:ext cx="4266898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178279">
            <a:off x="-1027172" y="460762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3736540">
            <a:off x="-1360455" y="366642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_1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0"/>
          <p:cNvSpPr txBox="1"/>
          <p:nvPr>
            <p:ph type="ctrTitle"/>
          </p:nvPr>
        </p:nvSpPr>
        <p:spPr>
          <a:xfrm>
            <a:off x="2429925" y="594525"/>
            <a:ext cx="4284000" cy="99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2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44" name="Google Shape;344;p30"/>
          <p:cNvSpPr txBox="1"/>
          <p:nvPr>
            <p:ph idx="1" type="subTitle"/>
          </p:nvPr>
        </p:nvSpPr>
        <p:spPr>
          <a:xfrm>
            <a:off x="2425050" y="1828550"/>
            <a:ext cx="4293900" cy="117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345" name="Google Shape;345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558927" y="2431701"/>
            <a:ext cx="2591648" cy="274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0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1771295">
            <a:off x="6549626" y="-1497078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48344">
            <a:off x="6283572" y="-1980360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7791725">
            <a:off x="-1470079" y="4053914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0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9948443">
            <a:off x="-1084498" y="4252147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6573" y="-14799"/>
            <a:ext cx="2682527" cy="283622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0"/>
          <p:cNvSpPr txBox="1"/>
          <p:nvPr/>
        </p:nvSpPr>
        <p:spPr>
          <a:xfrm>
            <a:off x="1899450" y="3797030"/>
            <a:ext cx="53451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This presentation template was created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including icons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and infographics &amp; images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50">
                <a:solidFill>
                  <a:srgbClr val="434343"/>
                </a:solidFill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pic>
        <p:nvPicPr>
          <p:cNvPr id="38" name="Google Shape;38;p4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flipH="1" rot="-3918722">
            <a:off x="-2841544" y="-106758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3736558">
            <a:off x="-1248351" y="-280392"/>
            <a:ext cx="1416652" cy="151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4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-9921072">
            <a:off x="-911459" y="4730533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4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6361050">
            <a:off x="-2736584" y="3422358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flipH="1" rot="1572134">
            <a:off x="5813864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4438950">
            <a:off x="7415278" y="-24327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9178279">
            <a:off x="5754618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8467974" y="3971347"/>
            <a:ext cx="1956698" cy="2091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">
  <p:cSld name="BLANK_1_1_1_1_1_1_1_1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475653">
            <a:off x="5615241" y="4220734"/>
            <a:ext cx="4266899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0340236">
            <a:off x="2240503" y="44336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886958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3369864">
            <a:off x="8508574" y="4489498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>
            <a:off x="3034665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6432530" y="-1507268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78928">
            <a:off x="-1205784" y="-1518937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30618">
            <a:off x="-284274" y="-736662"/>
            <a:ext cx="953652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13900" y="4161637"/>
            <a:ext cx="1544577" cy="165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10800000">
            <a:off x="8084488" y="-950413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 1">
  <p:cSld name="BLANK_1_1_1_1_1_1_1_1_1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0" y="1762326"/>
            <a:ext cx="3238751" cy="34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771295">
            <a:off x="-1665953" y="-1482274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448344">
            <a:off x="-555152" y="-1965556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91725">
            <a:off x="7198500" y="4068718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9948443">
            <a:off x="5703848" y="4024626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10800000">
            <a:off x="5751650" y="0"/>
            <a:ext cx="3392350" cy="35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 2">
  <p:cSld name="BLANK_1_1_1_1_1_1_1_1_2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-4011325">
            <a:off x="-1912297" y="-1007742"/>
            <a:ext cx="3960773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569849" y="-508454"/>
            <a:ext cx="1486975" cy="158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10098492">
            <a:off x="7210072" y="35042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3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10456230">
            <a:off x="4597746" y="4099209"/>
            <a:ext cx="4266902" cy="2787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 txBox="1"/>
          <p:nvPr>
            <p:ph idx="1" type="subTitle"/>
          </p:nvPr>
        </p:nvSpPr>
        <p:spPr>
          <a:xfrm>
            <a:off x="1127613" y="2588261"/>
            <a:ext cx="29076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/>
        </p:txBody>
      </p:sp>
      <p:sp>
        <p:nvSpPr>
          <p:cNvPr id="48" name="Google Shape;48;p5"/>
          <p:cNvSpPr txBox="1"/>
          <p:nvPr>
            <p:ph idx="2" type="subTitle"/>
          </p:nvPr>
        </p:nvSpPr>
        <p:spPr>
          <a:xfrm>
            <a:off x="1127613" y="2938525"/>
            <a:ext cx="2907600" cy="85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3" type="subTitle"/>
          </p:nvPr>
        </p:nvSpPr>
        <p:spPr>
          <a:xfrm>
            <a:off x="5108788" y="2588261"/>
            <a:ext cx="29076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/>
        </p:txBody>
      </p:sp>
      <p:sp>
        <p:nvSpPr>
          <p:cNvPr id="51" name="Google Shape;51;p5"/>
          <p:cNvSpPr txBox="1"/>
          <p:nvPr>
            <p:ph idx="4" type="subTitle"/>
          </p:nvPr>
        </p:nvSpPr>
        <p:spPr>
          <a:xfrm>
            <a:off x="5108788" y="2938525"/>
            <a:ext cx="2907600" cy="85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2" name="Google Shape;52;p5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-8100000">
            <a:off x="-2173843" y="3943729"/>
            <a:ext cx="4231197" cy="27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063443">
            <a:off x="-1260294" y="3503559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-4030513">
            <a:off x="-1942700" y="-1196501"/>
            <a:ext cx="3424401" cy="223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flipH="1" rot="10098492">
            <a:off x="-469860" y="4468062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6790456">
            <a:off x="7812187" y="3050159"/>
            <a:ext cx="4266903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10456230">
            <a:off x="5570866" y="4582046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1721">
            <a:off x="7438562" y="-1669728"/>
            <a:ext cx="3960776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8803508">
            <a:off x="8423575" y="-1081129"/>
            <a:ext cx="1486975" cy="1589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62" name="Google Shape;62;p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6929859">
            <a:off x="-2487404" y="3726749"/>
            <a:ext cx="4266899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78279">
            <a:off x="-1783615" y="457490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18793">
            <a:off x="695047" y="47443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0900" y="-1501525"/>
            <a:ext cx="2502450" cy="2482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008275">
            <a:off x="-1832104" y="-927014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7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-851557">
            <a:off x="-714573" y="-1947663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2" y="2565050"/>
            <a:ext cx="2438702" cy="257845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7"/>
          <p:cNvSpPr txBox="1"/>
          <p:nvPr>
            <p:ph type="title"/>
          </p:nvPr>
        </p:nvSpPr>
        <p:spPr>
          <a:xfrm>
            <a:off x="1136025" y="1088025"/>
            <a:ext cx="4005000" cy="171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" name="Google Shape;71;p7"/>
          <p:cNvSpPr txBox="1"/>
          <p:nvPr>
            <p:ph idx="1" type="body"/>
          </p:nvPr>
        </p:nvSpPr>
        <p:spPr>
          <a:xfrm>
            <a:off x="1136025" y="2965275"/>
            <a:ext cx="3754500" cy="7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>
            <p:ph type="title"/>
          </p:nvPr>
        </p:nvSpPr>
        <p:spPr>
          <a:xfrm>
            <a:off x="659575" y="1897950"/>
            <a:ext cx="7768800" cy="134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5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9pPr>
          </a:lstStyle>
          <a:p/>
        </p:txBody>
      </p:sp>
      <p:pic>
        <p:nvPicPr>
          <p:cNvPr id="74" name="Google Shape;74;p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475653">
            <a:off x="5615241" y="4220734"/>
            <a:ext cx="4266899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0340236">
            <a:off x="2240503" y="44336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886958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3369864">
            <a:off x="8508574" y="4489498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>
            <a:off x="3034665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6432530" y="-1507268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78928">
            <a:off x="-1205784" y="-1518937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30618">
            <a:off x="-284274" y="-736662"/>
            <a:ext cx="953652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13900" y="4161637"/>
            <a:ext cx="1544577" cy="165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10800000">
            <a:off x="8084488" y="-950413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 txBox="1"/>
          <p:nvPr>
            <p:ph type="title"/>
          </p:nvPr>
        </p:nvSpPr>
        <p:spPr>
          <a:xfrm>
            <a:off x="1678500" y="1390876"/>
            <a:ext cx="5787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6" name="Google Shape;86;p9"/>
          <p:cNvSpPr txBox="1"/>
          <p:nvPr>
            <p:ph idx="1" type="subTitle"/>
          </p:nvPr>
        </p:nvSpPr>
        <p:spPr>
          <a:xfrm>
            <a:off x="1763400" y="2390325"/>
            <a:ext cx="5617200" cy="136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87" name="Google Shape;8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0" y="1762326"/>
            <a:ext cx="3238751" cy="34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771295">
            <a:off x="-1665953" y="-1482274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448344">
            <a:off x="-555152" y="-1965556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91725">
            <a:off x="7198500" y="4068718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9948443">
            <a:off x="5703848" y="4024626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10800000">
            <a:off x="5751650" y="0"/>
            <a:ext cx="3392350" cy="35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 txBox="1"/>
          <p:nvPr>
            <p:ph type="title"/>
          </p:nvPr>
        </p:nvSpPr>
        <p:spPr>
          <a:xfrm>
            <a:off x="710000" y="2578300"/>
            <a:ext cx="2217000" cy="150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5" name="Google Shape;95;p10"/>
          <p:cNvPicPr preferRelativeResize="0"/>
          <p:nvPr/>
        </p:nvPicPr>
        <p:blipFill>
          <a:blip r:embed="rId2">
            <a:alphaModFix amt="91000"/>
          </a:blip>
          <a:stretch>
            <a:fillRect/>
          </a:stretch>
        </p:blipFill>
        <p:spPr>
          <a:xfrm rot="-10098492">
            <a:off x="-1423447" y="4136212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0"/>
          <p:cNvPicPr preferRelativeResize="0"/>
          <p:nvPr/>
        </p:nvPicPr>
        <p:blipFill>
          <a:blip r:embed="rId3">
            <a:alphaModFix amt="91000"/>
          </a:blip>
          <a:stretch>
            <a:fillRect/>
          </a:stretch>
        </p:blipFill>
        <p:spPr>
          <a:xfrm flipH="1" rot="10456230">
            <a:off x="487691" y="4853546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7126325" y="-870303"/>
            <a:ext cx="3960776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8803508">
            <a:off x="8031400" y="-371017"/>
            <a:ext cx="1486975" cy="1589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"/>
          <p:cNvSpPr txBox="1"/>
          <p:nvPr>
            <p:ph type="ctrTitle"/>
          </p:nvPr>
        </p:nvSpPr>
        <p:spPr>
          <a:xfrm>
            <a:off x="661700" y="569975"/>
            <a:ext cx="7085700" cy="110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 sz="2580">
                <a:solidFill>
                  <a:srgbClr val="6AA84F"/>
                </a:solidFill>
              </a:rPr>
              <a:t>Privilégier les transports en commun plutôt qu'en voiture.</a:t>
            </a:r>
            <a:endParaRPr sz="2580">
              <a:solidFill>
                <a:srgbClr val="6AA84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00">
              <a:solidFill>
                <a:srgbClr val="6AA84F"/>
              </a:solidFill>
            </a:endParaRPr>
          </a:p>
        </p:txBody>
      </p:sp>
      <p:pic>
        <p:nvPicPr>
          <p:cNvPr id="380" name="Google Shape;38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67675" y="1084575"/>
            <a:ext cx="4993175" cy="35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4"/>
          <p:cNvPicPr preferRelativeResize="0"/>
          <p:nvPr/>
        </p:nvPicPr>
        <p:blipFill rotWithShape="1">
          <a:blip r:embed="rId4">
            <a:alphaModFix/>
          </a:blip>
          <a:srcRect b="-9359" l="-1884" r="0" t="-1665"/>
          <a:stretch/>
        </p:blipFill>
        <p:spPr>
          <a:xfrm>
            <a:off x="-999375" y="1025375"/>
            <a:ext cx="5367050" cy="397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at To Do For World Nature Conservation Day by Slidesgo">
  <a:themeElements>
    <a:clrScheme name="Simple Light">
      <a:dk1>
        <a:srgbClr val="13234B"/>
      </a:dk1>
      <a:lt1>
        <a:srgbClr val="FFFFFF"/>
      </a:lt1>
      <a:dk2>
        <a:srgbClr val="FEFEFE"/>
      </a:dk2>
      <a:lt2>
        <a:srgbClr val="678D41"/>
      </a:lt2>
      <a:accent1>
        <a:srgbClr val="C9D887"/>
      </a:accent1>
      <a:accent2>
        <a:srgbClr val="5080D4"/>
      </a:accent2>
      <a:accent3>
        <a:srgbClr val="394D85"/>
      </a:accent3>
      <a:accent4>
        <a:srgbClr val="A2CE9C"/>
      </a:accent4>
      <a:accent5>
        <a:srgbClr val="7EC1F4"/>
      </a:accent5>
      <a:accent6>
        <a:srgbClr val="FFFFFF"/>
      </a:accent6>
      <a:hlink>
        <a:srgbClr val="1323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