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Playfair Display Medium"/>
      <p:regular r:id="rId6"/>
      <p:bold r:id="rId7"/>
      <p:italic r:id="rId8"/>
      <p:boldItalic r:id="rId9"/>
    </p:embeddedFont>
    <p:embeddedFont>
      <p:font typeface="Cabin"/>
      <p:regular r:id="rId10"/>
      <p:bold r:id="rId11"/>
      <p:italic r:id="rId12"/>
      <p:boldItalic r:id="rId13"/>
    </p:embeddedFont>
    <p:embeddedFont>
      <p:font typeface="Gorditas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-bold.fntdata"/><Relationship Id="rId10" Type="http://schemas.openxmlformats.org/officeDocument/2006/relationships/font" Target="fonts/Cabin-regular.fntdata"/><Relationship Id="rId13" Type="http://schemas.openxmlformats.org/officeDocument/2006/relationships/font" Target="fonts/Cabin-boldItalic.fntdata"/><Relationship Id="rId12" Type="http://schemas.openxmlformats.org/officeDocument/2006/relationships/font" Target="fonts/Cabin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ayfairDisplayMedium-boldItalic.fntdata"/><Relationship Id="rId15" Type="http://schemas.openxmlformats.org/officeDocument/2006/relationships/font" Target="fonts/Gorditas-bold.fntdata"/><Relationship Id="rId14" Type="http://schemas.openxmlformats.org/officeDocument/2006/relationships/font" Target="fonts/Gorditas-regular.fntdata"/><Relationship Id="rId5" Type="http://schemas.openxmlformats.org/officeDocument/2006/relationships/slide" Target="slides/slide1.xml"/><Relationship Id="rId6" Type="http://schemas.openxmlformats.org/officeDocument/2006/relationships/font" Target="fonts/PlayfairDisplayMedium-regular.fntdata"/><Relationship Id="rId7" Type="http://schemas.openxmlformats.org/officeDocument/2006/relationships/font" Target="fonts/PlayfairDisplayMedium-bold.fntdata"/><Relationship Id="rId8" Type="http://schemas.openxmlformats.org/officeDocument/2006/relationships/font" Target="fonts/PlayfairDisplay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1d89dbd1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1d89dbd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>
            <a:off x="-144428" y="1948175"/>
            <a:ext cx="9381878" cy="3195363"/>
          </a:xfrm>
          <a:custGeom>
            <a:rect b="b" l="l" r="r" t="t"/>
            <a:pathLst>
              <a:path extrusionOk="0" h="34443" w="80746">
                <a:moveTo>
                  <a:pt x="4267" y="0"/>
                </a:moveTo>
                <a:cubicBezTo>
                  <a:pt x="4172" y="0"/>
                  <a:pt x="4076" y="17"/>
                  <a:pt x="3984" y="49"/>
                </a:cubicBezTo>
                <a:cubicBezTo>
                  <a:pt x="3728" y="143"/>
                  <a:pt x="3489" y="297"/>
                  <a:pt x="3301" y="493"/>
                </a:cubicBezTo>
                <a:cubicBezTo>
                  <a:pt x="2312" y="1423"/>
                  <a:pt x="1672" y="2804"/>
                  <a:pt x="1135" y="4050"/>
                </a:cubicBezTo>
                <a:cubicBezTo>
                  <a:pt x="887" y="3555"/>
                  <a:pt x="495" y="3154"/>
                  <a:pt x="0" y="2907"/>
                </a:cubicBezTo>
                <a:lnTo>
                  <a:pt x="0" y="2907"/>
                </a:lnTo>
                <a:lnTo>
                  <a:pt x="904" y="34442"/>
                </a:lnTo>
                <a:lnTo>
                  <a:pt x="80746" y="34442"/>
                </a:lnTo>
                <a:lnTo>
                  <a:pt x="80746" y="6609"/>
                </a:lnTo>
                <a:cubicBezTo>
                  <a:pt x="80417" y="6257"/>
                  <a:pt x="79959" y="6063"/>
                  <a:pt x="79487" y="6063"/>
                </a:cubicBezTo>
                <a:cubicBezTo>
                  <a:pt x="79432" y="6063"/>
                  <a:pt x="79376" y="6066"/>
                  <a:pt x="79321" y="6071"/>
                </a:cubicBezTo>
                <a:cubicBezTo>
                  <a:pt x="78698" y="4314"/>
                  <a:pt x="77445" y="2847"/>
                  <a:pt x="75807" y="1960"/>
                </a:cubicBezTo>
                <a:cubicBezTo>
                  <a:pt x="75279" y="1677"/>
                  <a:pt x="74678" y="1459"/>
                  <a:pt x="74088" y="1459"/>
                </a:cubicBezTo>
                <a:cubicBezTo>
                  <a:pt x="73876" y="1459"/>
                  <a:pt x="73666" y="1487"/>
                  <a:pt x="73461" y="1550"/>
                </a:cubicBezTo>
                <a:cubicBezTo>
                  <a:pt x="72463" y="1858"/>
                  <a:pt x="71866" y="2915"/>
                  <a:pt x="71670" y="3947"/>
                </a:cubicBezTo>
                <a:cubicBezTo>
                  <a:pt x="71465" y="4971"/>
                  <a:pt x="71678" y="5850"/>
                  <a:pt x="71516" y="6882"/>
                </a:cubicBezTo>
                <a:cubicBezTo>
                  <a:pt x="70970" y="6438"/>
                  <a:pt x="70365" y="6080"/>
                  <a:pt x="69716" y="5816"/>
                </a:cubicBezTo>
                <a:cubicBezTo>
                  <a:pt x="69561" y="5753"/>
                  <a:pt x="69387" y="5698"/>
                  <a:pt x="69223" y="5698"/>
                </a:cubicBezTo>
                <a:cubicBezTo>
                  <a:pt x="69116" y="5698"/>
                  <a:pt x="69014" y="5721"/>
                  <a:pt x="68923" y="5781"/>
                </a:cubicBezTo>
                <a:cubicBezTo>
                  <a:pt x="68727" y="5909"/>
                  <a:pt x="68659" y="6165"/>
                  <a:pt x="68624" y="6404"/>
                </a:cubicBezTo>
                <a:cubicBezTo>
                  <a:pt x="68386" y="7692"/>
                  <a:pt x="68488" y="9236"/>
                  <a:pt x="68727" y="10516"/>
                </a:cubicBezTo>
                <a:lnTo>
                  <a:pt x="66270" y="7257"/>
                </a:lnTo>
                <a:cubicBezTo>
                  <a:pt x="66108" y="7027"/>
                  <a:pt x="65912" y="6814"/>
                  <a:pt x="65690" y="6643"/>
                </a:cubicBezTo>
                <a:cubicBezTo>
                  <a:pt x="65533" y="6527"/>
                  <a:pt x="65345" y="6466"/>
                  <a:pt x="65154" y="6466"/>
                </a:cubicBezTo>
                <a:cubicBezTo>
                  <a:pt x="65065" y="6466"/>
                  <a:pt x="64975" y="6479"/>
                  <a:pt x="64888" y="6506"/>
                </a:cubicBezTo>
                <a:cubicBezTo>
                  <a:pt x="64462" y="6669"/>
                  <a:pt x="64334" y="7197"/>
                  <a:pt x="64300" y="7650"/>
                </a:cubicBezTo>
                <a:cubicBezTo>
                  <a:pt x="64138" y="9424"/>
                  <a:pt x="64487" y="11053"/>
                  <a:pt x="64846" y="12802"/>
                </a:cubicBezTo>
                <a:cubicBezTo>
                  <a:pt x="64462" y="12486"/>
                  <a:pt x="64061" y="12170"/>
                  <a:pt x="63660" y="11872"/>
                </a:cubicBezTo>
                <a:cubicBezTo>
                  <a:pt x="63499" y="11755"/>
                  <a:pt x="63312" y="11631"/>
                  <a:pt x="63117" y="11631"/>
                </a:cubicBezTo>
                <a:cubicBezTo>
                  <a:pt x="63085" y="11631"/>
                  <a:pt x="63053" y="11634"/>
                  <a:pt x="63020" y="11642"/>
                </a:cubicBezTo>
                <a:cubicBezTo>
                  <a:pt x="62747" y="11710"/>
                  <a:pt x="62611" y="12008"/>
                  <a:pt x="62534" y="12281"/>
                </a:cubicBezTo>
                <a:cubicBezTo>
                  <a:pt x="62142" y="13518"/>
                  <a:pt x="61920" y="14806"/>
                  <a:pt x="61869" y="16103"/>
                </a:cubicBezTo>
                <a:lnTo>
                  <a:pt x="60982" y="13774"/>
                </a:lnTo>
                <a:cubicBezTo>
                  <a:pt x="60871" y="13501"/>
                  <a:pt x="60717" y="13186"/>
                  <a:pt x="60419" y="13151"/>
                </a:cubicBezTo>
                <a:cubicBezTo>
                  <a:pt x="60407" y="13151"/>
                  <a:pt x="60396" y="13150"/>
                  <a:pt x="60385" y="13150"/>
                </a:cubicBezTo>
                <a:cubicBezTo>
                  <a:pt x="60071" y="13150"/>
                  <a:pt x="59868" y="13495"/>
                  <a:pt x="59745" y="13791"/>
                </a:cubicBezTo>
                <a:cubicBezTo>
                  <a:pt x="58678" y="16333"/>
                  <a:pt x="57706" y="18875"/>
                  <a:pt x="56998" y="21545"/>
                </a:cubicBezTo>
                <a:cubicBezTo>
                  <a:pt x="56989" y="18542"/>
                  <a:pt x="56981" y="15523"/>
                  <a:pt x="56478" y="12571"/>
                </a:cubicBezTo>
                <a:cubicBezTo>
                  <a:pt x="56444" y="12290"/>
                  <a:pt x="56358" y="12017"/>
                  <a:pt x="56230" y="11770"/>
                </a:cubicBezTo>
                <a:cubicBezTo>
                  <a:pt x="56080" y="11528"/>
                  <a:pt x="55832" y="11343"/>
                  <a:pt x="55566" y="11343"/>
                </a:cubicBezTo>
                <a:cubicBezTo>
                  <a:pt x="55560" y="11343"/>
                  <a:pt x="55554" y="11343"/>
                  <a:pt x="55548" y="11343"/>
                </a:cubicBezTo>
                <a:cubicBezTo>
                  <a:pt x="55130" y="11352"/>
                  <a:pt x="54857" y="11778"/>
                  <a:pt x="54661" y="12145"/>
                </a:cubicBezTo>
                <a:cubicBezTo>
                  <a:pt x="53057" y="15301"/>
                  <a:pt x="51931" y="18670"/>
                  <a:pt x="51308" y="22151"/>
                </a:cubicBezTo>
                <a:cubicBezTo>
                  <a:pt x="50959" y="18969"/>
                  <a:pt x="50063" y="15881"/>
                  <a:pt x="48647" y="13006"/>
                </a:cubicBezTo>
                <a:cubicBezTo>
                  <a:pt x="48496" y="12713"/>
                  <a:pt x="48250" y="12360"/>
                  <a:pt x="47928" y="12360"/>
                </a:cubicBezTo>
                <a:cubicBezTo>
                  <a:pt x="47904" y="12360"/>
                  <a:pt x="47879" y="12362"/>
                  <a:pt x="47854" y="12367"/>
                </a:cubicBezTo>
                <a:cubicBezTo>
                  <a:pt x="47547" y="12418"/>
                  <a:pt x="47393" y="12776"/>
                  <a:pt x="47299" y="13075"/>
                </a:cubicBezTo>
                <a:cubicBezTo>
                  <a:pt x="46711" y="15088"/>
                  <a:pt x="46173" y="17169"/>
                  <a:pt x="46071" y="19259"/>
                </a:cubicBezTo>
                <a:cubicBezTo>
                  <a:pt x="45269" y="17178"/>
                  <a:pt x="44058" y="15284"/>
                  <a:pt x="42505" y="13680"/>
                </a:cubicBezTo>
                <a:cubicBezTo>
                  <a:pt x="42300" y="13475"/>
                  <a:pt x="42039" y="13251"/>
                  <a:pt x="41759" y="13251"/>
                </a:cubicBezTo>
                <a:cubicBezTo>
                  <a:pt x="41712" y="13251"/>
                  <a:pt x="41665" y="13258"/>
                  <a:pt x="41618" y="13271"/>
                </a:cubicBezTo>
                <a:cubicBezTo>
                  <a:pt x="41260" y="13373"/>
                  <a:pt x="41141" y="13808"/>
                  <a:pt x="41089" y="14175"/>
                </a:cubicBezTo>
                <a:cubicBezTo>
                  <a:pt x="40936" y="15275"/>
                  <a:pt x="40944" y="16384"/>
                  <a:pt x="40979" y="17502"/>
                </a:cubicBezTo>
                <a:cubicBezTo>
                  <a:pt x="39989" y="18525"/>
                  <a:pt x="39179" y="19720"/>
                  <a:pt x="38599" y="21016"/>
                </a:cubicBezTo>
                <a:cubicBezTo>
                  <a:pt x="38462" y="20274"/>
                  <a:pt x="38317" y="19617"/>
                  <a:pt x="38181" y="18867"/>
                </a:cubicBezTo>
                <a:cubicBezTo>
                  <a:pt x="38863" y="18193"/>
                  <a:pt x="39298" y="17306"/>
                  <a:pt x="39409" y="16350"/>
                </a:cubicBezTo>
                <a:cubicBezTo>
                  <a:pt x="39435" y="16128"/>
                  <a:pt x="39426" y="15864"/>
                  <a:pt x="39264" y="15719"/>
                </a:cubicBezTo>
                <a:cubicBezTo>
                  <a:pt x="39157" y="15624"/>
                  <a:pt x="39016" y="15595"/>
                  <a:pt x="38872" y="15595"/>
                </a:cubicBezTo>
                <a:cubicBezTo>
                  <a:pt x="38809" y="15595"/>
                  <a:pt x="38746" y="15600"/>
                  <a:pt x="38684" y="15608"/>
                </a:cubicBezTo>
                <a:cubicBezTo>
                  <a:pt x="38112" y="15668"/>
                  <a:pt x="37515" y="15753"/>
                  <a:pt x="37004" y="16018"/>
                </a:cubicBezTo>
                <a:cubicBezTo>
                  <a:pt x="36603" y="15165"/>
                  <a:pt x="36202" y="14311"/>
                  <a:pt x="35809" y="13458"/>
                </a:cubicBezTo>
                <a:cubicBezTo>
                  <a:pt x="35733" y="13288"/>
                  <a:pt x="35639" y="13134"/>
                  <a:pt x="35528" y="12989"/>
                </a:cubicBezTo>
                <a:cubicBezTo>
                  <a:pt x="35414" y="12859"/>
                  <a:pt x="35246" y="12775"/>
                  <a:pt x="35067" y="12775"/>
                </a:cubicBezTo>
                <a:cubicBezTo>
                  <a:pt x="35059" y="12775"/>
                  <a:pt x="35050" y="12776"/>
                  <a:pt x="35042" y="12776"/>
                </a:cubicBezTo>
                <a:cubicBezTo>
                  <a:pt x="34683" y="12810"/>
                  <a:pt x="34513" y="13220"/>
                  <a:pt x="34427" y="13569"/>
                </a:cubicBezTo>
                <a:cubicBezTo>
                  <a:pt x="34223" y="14457"/>
                  <a:pt x="34086" y="15361"/>
                  <a:pt x="34035" y="16273"/>
                </a:cubicBezTo>
                <a:cubicBezTo>
                  <a:pt x="33702" y="15779"/>
                  <a:pt x="33336" y="15301"/>
                  <a:pt x="32926" y="14866"/>
                </a:cubicBezTo>
                <a:cubicBezTo>
                  <a:pt x="33574" y="12819"/>
                  <a:pt x="34172" y="10763"/>
                  <a:pt x="34726" y="8682"/>
                </a:cubicBezTo>
                <a:cubicBezTo>
                  <a:pt x="34794" y="8494"/>
                  <a:pt x="34820" y="8281"/>
                  <a:pt x="34794" y="8076"/>
                </a:cubicBezTo>
                <a:cubicBezTo>
                  <a:pt x="34760" y="7871"/>
                  <a:pt x="34598" y="7684"/>
                  <a:pt x="34393" y="7675"/>
                </a:cubicBezTo>
                <a:cubicBezTo>
                  <a:pt x="34389" y="7675"/>
                  <a:pt x="34384" y="7675"/>
                  <a:pt x="34379" y="7675"/>
                </a:cubicBezTo>
                <a:cubicBezTo>
                  <a:pt x="34156" y="7675"/>
                  <a:pt x="33990" y="7875"/>
                  <a:pt x="33856" y="8059"/>
                </a:cubicBezTo>
                <a:cubicBezTo>
                  <a:pt x="32730" y="9663"/>
                  <a:pt x="31740" y="11360"/>
                  <a:pt x="30777" y="13066"/>
                </a:cubicBezTo>
                <a:cubicBezTo>
                  <a:pt x="30260" y="12144"/>
                  <a:pt x="29284" y="11592"/>
                  <a:pt x="28252" y="11592"/>
                </a:cubicBezTo>
                <a:cubicBezTo>
                  <a:pt x="28091" y="11592"/>
                  <a:pt x="27928" y="11605"/>
                  <a:pt x="27765" y="11633"/>
                </a:cubicBezTo>
                <a:cubicBezTo>
                  <a:pt x="27330" y="10021"/>
                  <a:pt x="26742" y="8451"/>
                  <a:pt x="26008" y="6959"/>
                </a:cubicBezTo>
                <a:cubicBezTo>
                  <a:pt x="25889" y="6677"/>
                  <a:pt x="25718" y="6421"/>
                  <a:pt x="25514" y="6199"/>
                </a:cubicBezTo>
                <a:cubicBezTo>
                  <a:pt x="25334" y="6034"/>
                  <a:pt x="25100" y="5913"/>
                  <a:pt x="24859" y="5913"/>
                </a:cubicBezTo>
                <a:cubicBezTo>
                  <a:pt x="24801" y="5913"/>
                  <a:pt x="24744" y="5920"/>
                  <a:pt x="24686" y="5935"/>
                </a:cubicBezTo>
                <a:cubicBezTo>
                  <a:pt x="24166" y="6054"/>
                  <a:pt x="23987" y="6694"/>
                  <a:pt x="23910" y="7214"/>
                </a:cubicBezTo>
                <a:cubicBezTo>
                  <a:pt x="23552" y="9560"/>
                  <a:pt x="23338" y="11761"/>
                  <a:pt x="23449" y="14124"/>
                </a:cubicBezTo>
                <a:cubicBezTo>
                  <a:pt x="22323" y="14329"/>
                  <a:pt x="21240" y="14934"/>
                  <a:pt x="20549" y="15847"/>
                </a:cubicBezTo>
                <a:cubicBezTo>
                  <a:pt x="21359" y="12896"/>
                  <a:pt x="21419" y="9791"/>
                  <a:pt x="20720" y="6814"/>
                </a:cubicBezTo>
                <a:cubicBezTo>
                  <a:pt x="20617" y="6379"/>
                  <a:pt x="20404" y="5858"/>
                  <a:pt x="19960" y="5824"/>
                </a:cubicBezTo>
                <a:cubicBezTo>
                  <a:pt x="19945" y="5823"/>
                  <a:pt x="19929" y="5822"/>
                  <a:pt x="19914" y="5822"/>
                </a:cubicBezTo>
                <a:cubicBezTo>
                  <a:pt x="19610" y="5822"/>
                  <a:pt x="19353" y="6057"/>
                  <a:pt x="19150" y="6285"/>
                </a:cubicBezTo>
                <a:cubicBezTo>
                  <a:pt x="18340" y="7180"/>
                  <a:pt x="17538" y="8025"/>
                  <a:pt x="17043" y="9125"/>
                </a:cubicBezTo>
                <a:cubicBezTo>
                  <a:pt x="16932" y="8093"/>
                  <a:pt x="16625" y="7087"/>
                  <a:pt x="16130" y="6165"/>
                </a:cubicBezTo>
                <a:cubicBezTo>
                  <a:pt x="15815" y="5585"/>
                  <a:pt x="15405" y="5022"/>
                  <a:pt x="14808" y="4741"/>
                </a:cubicBezTo>
                <a:cubicBezTo>
                  <a:pt x="14530" y="4611"/>
                  <a:pt x="14228" y="4553"/>
                  <a:pt x="13923" y="4553"/>
                </a:cubicBezTo>
                <a:cubicBezTo>
                  <a:pt x="13387" y="4553"/>
                  <a:pt x="12839" y="4731"/>
                  <a:pt x="12377" y="5014"/>
                </a:cubicBezTo>
                <a:cubicBezTo>
                  <a:pt x="11652" y="5457"/>
                  <a:pt x="10910" y="5961"/>
                  <a:pt x="10364" y="6617"/>
                </a:cubicBezTo>
                <a:cubicBezTo>
                  <a:pt x="10296" y="6285"/>
                  <a:pt x="10168" y="5969"/>
                  <a:pt x="10006" y="5679"/>
                </a:cubicBezTo>
                <a:cubicBezTo>
                  <a:pt x="9818" y="5389"/>
                  <a:pt x="9537" y="5159"/>
                  <a:pt x="9196" y="5125"/>
                </a:cubicBezTo>
                <a:cubicBezTo>
                  <a:pt x="9166" y="5121"/>
                  <a:pt x="9136" y="5120"/>
                  <a:pt x="9106" y="5120"/>
                </a:cubicBezTo>
                <a:cubicBezTo>
                  <a:pt x="8754" y="5120"/>
                  <a:pt x="8418" y="5345"/>
                  <a:pt x="8206" y="5636"/>
                </a:cubicBezTo>
                <a:cubicBezTo>
                  <a:pt x="7976" y="5961"/>
                  <a:pt x="7797" y="6327"/>
                  <a:pt x="7686" y="6711"/>
                </a:cubicBezTo>
                <a:cubicBezTo>
                  <a:pt x="7643" y="6131"/>
                  <a:pt x="7532" y="5560"/>
                  <a:pt x="7336" y="5014"/>
                </a:cubicBezTo>
                <a:cubicBezTo>
                  <a:pt x="7225" y="4698"/>
                  <a:pt x="7046" y="4348"/>
                  <a:pt x="6722" y="4289"/>
                </a:cubicBezTo>
                <a:cubicBezTo>
                  <a:pt x="6682" y="4280"/>
                  <a:pt x="6643" y="4276"/>
                  <a:pt x="6604" y="4276"/>
                </a:cubicBezTo>
                <a:cubicBezTo>
                  <a:pt x="6414" y="4276"/>
                  <a:pt x="6228" y="4370"/>
                  <a:pt x="6065" y="4476"/>
                </a:cubicBezTo>
                <a:cubicBezTo>
                  <a:pt x="5493" y="4852"/>
                  <a:pt x="5024" y="5312"/>
                  <a:pt x="4777" y="5952"/>
                </a:cubicBezTo>
                <a:cubicBezTo>
                  <a:pt x="4973" y="4365"/>
                  <a:pt x="5067" y="2770"/>
                  <a:pt x="5067" y="1175"/>
                </a:cubicBezTo>
                <a:cubicBezTo>
                  <a:pt x="5067" y="808"/>
                  <a:pt x="5041" y="407"/>
                  <a:pt x="4768" y="169"/>
                </a:cubicBezTo>
                <a:cubicBezTo>
                  <a:pt x="4624" y="57"/>
                  <a:pt x="4446" y="0"/>
                  <a:pt x="4267" y="0"/>
                </a:cubicBezTo>
                <a:close/>
              </a:path>
            </a:pathLst>
          </a:custGeom>
          <a:solidFill>
            <a:srgbClr val="E9EF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flipH="1">
            <a:off x="-510979" y="-438400"/>
            <a:ext cx="10042904" cy="4769259"/>
          </a:xfrm>
          <a:custGeom>
            <a:rect b="b" l="l" r="r" t="t"/>
            <a:pathLst>
              <a:path extrusionOk="0" h="39681" w="84872">
                <a:moveTo>
                  <a:pt x="36395" y="6848"/>
                </a:moveTo>
                <a:cubicBezTo>
                  <a:pt x="36480" y="6959"/>
                  <a:pt x="36566" y="7061"/>
                  <a:pt x="36651" y="7172"/>
                </a:cubicBezTo>
                <a:cubicBezTo>
                  <a:pt x="36873" y="7436"/>
                  <a:pt x="37094" y="7701"/>
                  <a:pt x="37325" y="7974"/>
                </a:cubicBezTo>
                <a:cubicBezTo>
                  <a:pt x="36037" y="8485"/>
                  <a:pt x="34749" y="8989"/>
                  <a:pt x="33444" y="9458"/>
                </a:cubicBezTo>
                <a:cubicBezTo>
                  <a:pt x="34442" y="8605"/>
                  <a:pt x="35431" y="7735"/>
                  <a:pt x="36395" y="6848"/>
                </a:cubicBezTo>
                <a:close/>
                <a:moveTo>
                  <a:pt x="41897" y="6447"/>
                </a:moveTo>
                <a:cubicBezTo>
                  <a:pt x="41709" y="8136"/>
                  <a:pt x="41530" y="9825"/>
                  <a:pt x="41377" y="11505"/>
                </a:cubicBezTo>
                <a:cubicBezTo>
                  <a:pt x="41172" y="11326"/>
                  <a:pt x="40976" y="11147"/>
                  <a:pt x="40779" y="10959"/>
                </a:cubicBezTo>
                <a:cubicBezTo>
                  <a:pt x="39816" y="10064"/>
                  <a:pt x="38903" y="9117"/>
                  <a:pt x="38033" y="8127"/>
                </a:cubicBezTo>
                <a:cubicBezTo>
                  <a:pt x="38596" y="7897"/>
                  <a:pt x="39159" y="7658"/>
                  <a:pt x="39722" y="7419"/>
                </a:cubicBezTo>
                <a:cubicBezTo>
                  <a:pt x="40447" y="7104"/>
                  <a:pt x="41180" y="6779"/>
                  <a:pt x="41897" y="6447"/>
                </a:cubicBezTo>
                <a:close/>
                <a:moveTo>
                  <a:pt x="26202" y="12281"/>
                </a:moveTo>
                <a:lnTo>
                  <a:pt x="26202" y="12281"/>
                </a:lnTo>
                <a:cubicBezTo>
                  <a:pt x="26116" y="12853"/>
                  <a:pt x="26039" y="13424"/>
                  <a:pt x="25963" y="14004"/>
                </a:cubicBezTo>
                <a:cubicBezTo>
                  <a:pt x="25801" y="13501"/>
                  <a:pt x="25647" y="12989"/>
                  <a:pt x="25502" y="12478"/>
                </a:cubicBezTo>
                <a:lnTo>
                  <a:pt x="26202" y="12281"/>
                </a:lnTo>
                <a:close/>
                <a:moveTo>
                  <a:pt x="31337" y="10652"/>
                </a:moveTo>
                <a:lnTo>
                  <a:pt x="31337" y="10652"/>
                </a:lnTo>
                <a:cubicBezTo>
                  <a:pt x="29742" y="11940"/>
                  <a:pt x="28112" y="13177"/>
                  <a:pt x="26449" y="14371"/>
                </a:cubicBezTo>
                <a:cubicBezTo>
                  <a:pt x="26543" y="13612"/>
                  <a:pt x="26645" y="12861"/>
                  <a:pt x="26765" y="12111"/>
                </a:cubicBezTo>
                <a:cubicBezTo>
                  <a:pt x="28163" y="11701"/>
                  <a:pt x="29562" y="11258"/>
                  <a:pt x="30944" y="10789"/>
                </a:cubicBezTo>
                <a:lnTo>
                  <a:pt x="31337" y="10652"/>
                </a:lnTo>
                <a:close/>
                <a:moveTo>
                  <a:pt x="24973" y="12623"/>
                </a:moveTo>
                <a:cubicBezTo>
                  <a:pt x="24990" y="12657"/>
                  <a:pt x="24999" y="12699"/>
                  <a:pt x="25007" y="12733"/>
                </a:cubicBezTo>
                <a:cubicBezTo>
                  <a:pt x="25221" y="13459"/>
                  <a:pt x="25459" y="14184"/>
                  <a:pt x="25690" y="14909"/>
                </a:cubicBezTo>
                <a:cubicBezTo>
                  <a:pt x="25604" y="14968"/>
                  <a:pt x="25519" y="15028"/>
                  <a:pt x="25434" y="15088"/>
                </a:cubicBezTo>
                <a:cubicBezTo>
                  <a:pt x="24939" y="15437"/>
                  <a:pt x="24444" y="15770"/>
                  <a:pt x="23941" y="16111"/>
                </a:cubicBezTo>
                <a:cubicBezTo>
                  <a:pt x="23890" y="15335"/>
                  <a:pt x="23839" y="14559"/>
                  <a:pt x="23788" y="13783"/>
                </a:cubicBezTo>
                <a:cubicBezTo>
                  <a:pt x="23779" y="13510"/>
                  <a:pt x="23762" y="13237"/>
                  <a:pt x="23745" y="12964"/>
                </a:cubicBezTo>
                <a:cubicBezTo>
                  <a:pt x="24163" y="12853"/>
                  <a:pt x="24572" y="12742"/>
                  <a:pt x="24973" y="12623"/>
                </a:cubicBezTo>
                <a:close/>
                <a:moveTo>
                  <a:pt x="23225" y="13100"/>
                </a:moveTo>
                <a:cubicBezTo>
                  <a:pt x="23276" y="14218"/>
                  <a:pt x="23353" y="15344"/>
                  <a:pt x="23438" y="16453"/>
                </a:cubicBezTo>
                <a:cubicBezTo>
                  <a:pt x="21553" y="17706"/>
                  <a:pt x="19642" y="18901"/>
                  <a:pt x="17697" y="20044"/>
                </a:cubicBezTo>
                <a:lnTo>
                  <a:pt x="17578" y="20121"/>
                </a:lnTo>
                <a:cubicBezTo>
                  <a:pt x="17288" y="18397"/>
                  <a:pt x="16998" y="16683"/>
                  <a:pt x="16699" y="14960"/>
                </a:cubicBezTo>
                <a:cubicBezTo>
                  <a:pt x="16682" y="14849"/>
                  <a:pt x="16656" y="14730"/>
                  <a:pt x="16639" y="14610"/>
                </a:cubicBezTo>
                <a:cubicBezTo>
                  <a:pt x="18405" y="14260"/>
                  <a:pt x="20154" y="13868"/>
                  <a:pt x="21894" y="13441"/>
                </a:cubicBezTo>
                <a:cubicBezTo>
                  <a:pt x="22337" y="13331"/>
                  <a:pt x="22781" y="13220"/>
                  <a:pt x="23225" y="13100"/>
                </a:cubicBezTo>
                <a:close/>
                <a:moveTo>
                  <a:pt x="56185" y="8912"/>
                </a:moveTo>
                <a:cubicBezTo>
                  <a:pt x="56526" y="9731"/>
                  <a:pt x="56927" y="10516"/>
                  <a:pt x="57396" y="11275"/>
                </a:cubicBezTo>
                <a:cubicBezTo>
                  <a:pt x="58061" y="12341"/>
                  <a:pt x="58795" y="13356"/>
                  <a:pt x="59605" y="14329"/>
                </a:cubicBezTo>
                <a:cubicBezTo>
                  <a:pt x="60399" y="15292"/>
                  <a:pt x="61235" y="16231"/>
                  <a:pt x="62105" y="17126"/>
                </a:cubicBezTo>
                <a:cubicBezTo>
                  <a:pt x="62966" y="18022"/>
                  <a:pt x="63904" y="18824"/>
                  <a:pt x="64919" y="19540"/>
                </a:cubicBezTo>
                <a:cubicBezTo>
                  <a:pt x="65926" y="20214"/>
                  <a:pt x="67009" y="20777"/>
                  <a:pt x="68144" y="21212"/>
                </a:cubicBezTo>
                <a:cubicBezTo>
                  <a:pt x="69372" y="21682"/>
                  <a:pt x="70635" y="22040"/>
                  <a:pt x="71931" y="22279"/>
                </a:cubicBezTo>
                <a:cubicBezTo>
                  <a:pt x="71127" y="22324"/>
                  <a:pt x="70323" y="22347"/>
                  <a:pt x="69519" y="22347"/>
                </a:cubicBezTo>
                <a:cubicBezTo>
                  <a:pt x="68073" y="22347"/>
                  <a:pt x="66629" y="22273"/>
                  <a:pt x="65192" y="22125"/>
                </a:cubicBezTo>
                <a:cubicBezTo>
                  <a:pt x="61985" y="21792"/>
                  <a:pt x="58820" y="21093"/>
                  <a:pt x="55775" y="20035"/>
                </a:cubicBezTo>
                <a:cubicBezTo>
                  <a:pt x="55920" y="17459"/>
                  <a:pt x="56065" y="14883"/>
                  <a:pt x="56142" y="12298"/>
                </a:cubicBezTo>
                <a:cubicBezTo>
                  <a:pt x="56168" y="11172"/>
                  <a:pt x="56185" y="10046"/>
                  <a:pt x="56185" y="8912"/>
                </a:cubicBezTo>
                <a:close/>
                <a:moveTo>
                  <a:pt x="41820" y="12469"/>
                </a:moveTo>
                <a:cubicBezTo>
                  <a:pt x="42903" y="13399"/>
                  <a:pt x="44029" y="14277"/>
                  <a:pt x="45198" y="15096"/>
                </a:cubicBezTo>
                <a:cubicBezTo>
                  <a:pt x="44626" y="16845"/>
                  <a:pt x="44123" y="18611"/>
                  <a:pt x="43688" y="20402"/>
                </a:cubicBezTo>
                <a:cubicBezTo>
                  <a:pt x="43228" y="22253"/>
                  <a:pt x="42835" y="24121"/>
                  <a:pt x="42502" y="26006"/>
                </a:cubicBezTo>
                <a:cubicBezTo>
                  <a:pt x="42161" y="27926"/>
                  <a:pt x="41888" y="29853"/>
                  <a:pt x="41684" y="31790"/>
                </a:cubicBezTo>
                <a:cubicBezTo>
                  <a:pt x="41487" y="33692"/>
                  <a:pt x="41351" y="35603"/>
                  <a:pt x="41300" y="37505"/>
                </a:cubicBezTo>
                <a:cubicBezTo>
                  <a:pt x="41300" y="37650"/>
                  <a:pt x="41291" y="37795"/>
                  <a:pt x="41291" y="37931"/>
                </a:cubicBezTo>
                <a:cubicBezTo>
                  <a:pt x="40626" y="34153"/>
                  <a:pt x="40720" y="30280"/>
                  <a:pt x="40890" y="26458"/>
                </a:cubicBezTo>
                <a:cubicBezTo>
                  <a:pt x="41087" y="22031"/>
                  <a:pt x="41368" y="17604"/>
                  <a:pt x="41752" y="13186"/>
                </a:cubicBezTo>
                <a:cubicBezTo>
                  <a:pt x="41777" y="12947"/>
                  <a:pt x="41794" y="12708"/>
                  <a:pt x="41820" y="12469"/>
                </a:cubicBezTo>
                <a:close/>
                <a:moveTo>
                  <a:pt x="13221" y="1"/>
                </a:moveTo>
                <a:cubicBezTo>
                  <a:pt x="13061" y="1"/>
                  <a:pt x="12898" y="130"/>
                  <a:pt x="12954" y="331"/>
                </a:cubicBezTo>
                <a:cubicBezTo>
                  <a:pt x="13603" y="2617"/>
                  <a:pt x="14166" y="4911"/>
                  <a:pt x="14669" y="7240"/>
                </a:cubicBezTo>
                <a:cubicBezTo>
                  <a:pt x="15172" y="9560"/>
                  <a:pt x="15616" y="11898"/>
                  <a:pt x="16025" y="14235"/>
                </a:cubicBezTo>
                <a:lnTo>
                  <a:pt x="16042" y="14303"/>
                </a:lnTo>
                <a:cubicBezTo>
                  <a:pt x="15283" y="14457"/>
                  <a:pt x="14524" y="14593"/>
                  <a:pt x="13773" y="14721"/>
                </a:cubicBezTo>
                <a:cubicBezTo>
                  <a:pt x="10694" y="15258"/>
                  <a:pt x="7597" y="15668"/>
                  <a:pt x="4484" y="15949"/>
                </a:cubicBezTo>
                <a:cubicBezTo>
                  <a:pt x="4100" y="15983"/>
                  <a:pt x="3716" y="16009"/>
                  <a:pt x="3324" y="16043"/>
                </a:cubicBezTo>
                <a:cubicBezTo>
                  <a:pt x="3067" y="16068"/>
                  <a:pt x="3052" y="16471"/>
                  <a:pt x="3301" y="16471"/>
                </a:cubicBezTo>
                <a:cubicBezTo>
                  <a:pt x="3308" y="16471"/>
                  <a:pt x="3316" y="16470"/>
                  <a:pt x="3324" y="16470"/>
                </a:cubicBezTo>
                <a:cubicBezTo>
                  <a:pt x="6454" y="16222"/>
                  <a:pt x="9568" y="15847"/>
                  <a:pt x="12656" y="15344"/>
                </a:cubicBezTo>
                <a:cubicBezTo>
                  <a:pt x="13816" y="15156"/>
                  <a:pt x="14967" y="14951"/>
                  <a:pt x="16110" y="14721"/>
                </a:cubicBezTo>
                <a:cubicBezTo>
                  <a:pt x="16443" y="16615"/>
                  <a:pt x="16759" y="18517"/>
                  <a:pt x="17083" y="20411"/>
                </a:cubicBezTo>
                <a:cubicBezTo>
                  <a:pt x="14626" y="21835"/>
                  <a:pt x="12135" y="23174"/>
                  <a:pt x="9602" y="24437"/>
                </a:cubicBezTo>
                <a:cubicBezTo>
                  <a:pt x="6864" y="25802"/>
                  <a:pt x="4092" y="27090"/>
                  <a:pt x="1285" y="28284"/>
                </a:cubicBezTo>
                <a:lnTo>
                  <a:pt x="219" y="28736"/>
                </a:lnTo>
                <a:cubicBezTo>
                  <a:pt x="1" y="28834"/>
                  <a:pt x="61" y="29164"/>
                  <a:pt x="249" y="29164"/>
                </a:cubicBezTo>
                <a:cubicBezTo>
                  <a:pt x="274" y="29164"/>
                  <a:pt x="301" y="29158"/>
                  <a:pt x="330" y="29145"/>
                </a:cubicBezTo>
                <a:cubicBezTo>
                  <a:pt x="3179" y="27951"/>
                  <a:pt x="5985" y="26680"/>
                  <a:pt x="8766" y="25332"/>
                </a:cubicBezTo>
                <a:cubicBezTo>
                  <a:pt x="11538" y="23976"/>
                  <a:pt x="14259" y="22535"/>
                  <a:pt x="16921" y="20999"/>
                </a:cubicBezTo>
                <a:lnTo>
                  <a:pt x="17160" y="20863"/>
                </a:lnTo>
                <a:cubicBezTo>
                  <a:pt x="17185" y="20999"/>
                  <a:pt x="17202" y="21127"/>
                  <a:pt x="17228" y="21264"/>
                </a:cubicBezTo>
                <a:cubicBezTo>
                  <a:pt x="17620" y="23609"/>
                  <a:pt x="18021" y="25955"/>
                  <a:pt x="18456" y="28292"/>
                </a:cubicBezTo>
                <a:cubicBezTo>
                  <a:pt x="18891" y="30630"/>
                  <a:pt x="19369" y="32958"/>
                  <a:pt x="19915" y="35270"/>
                </a:cubicBezTo>
                <a:lnTo>
                  <a:pt x="20128" y="36140"/>
                </a:lnTo>
                <a:cubicBezTo>
                  <a:pt x="20159" y="36272"/>
                  <a:pt x="20257" y="36329"/>
                  <a:pt x="20360" y="36329"/>
                </a:cubicBezTo>
                <a:cubicBezTo>
                  <a:pt x="20518" y="36329"/>
                  <a:pt x="20686" y="36196"/>
                  <a:pt x="20640" y="35995"/>
                </a:cubicBezTo>
                <a:cubicBezTo>
                  <a:pt x="20077" y="33683"/>
                  <a:pt x="19591" y="31363"/>
                  <a:pt x="19147" y="29026"/>
                </a:cubicBezTo>
                <a:cubicBezTo>
                  <a:pt x="18704" y="26697"/>
                  <a:pt x="18294" y="24351"/>
                  <a:pt x="17902" y="22006"/>
                </a:cubicBezTo>
                <a:cubicBezTo>
                  <a:pt x="17816" y="21528"/>
                  <a:pt x="17740" y="21050"/>
                  <a:pt x="17663" y="20573"/>
                </a:cubicBezTo>
                <a:cubicBezTo>
                  <a:pt x="19633" y="19421"/>
                  <a:pt x="21570" y="18210"/>
                  <a:pt x="23480" y="16947"/>
                </a:cubicBezTo>
                <a:cubicBezTo>
                  <a:pt x="23523" y="17613"/>
                  <a:pt x="23574" y="18278"/>
                  <a:pt x="23617" y="18943"/>
                </a:cubicBezTo>
                <a:cubicBezTo>
                  <a:pt x="23736" y="20863"/>
                  <a:pt x="23788" y="22782"/>
                  <a:pt x="23796" y="24710"/>
                </a:cubicBezTo>
                <a:cubicBezTo>
                  <a:pt x="23813" y="26637"/>
                  <a:pt x="23813" y="28531"/>
                  <a:pt x="23907" y="30442"/>
                </a:cubicBezTo>
                <a:cubicBezTo>
                  <a:pt x="23984" y="32336"/>
                  <a:pt x="24214" y="34221"/>
                  <a:pt x="24589" y="36080"/>
                </a:cubicBezTo>
                <a:cubicBezTo>
                  <a:pt x="24641" y="36311"/>
                  <a:pt x="24700" y="36532"/>
                  <a:pt x="24751" y="36763"/>
                </a:cubicBezTo>
                <a:cubicBezTo>
                  <a:pt x="24782" y="36896"/>
                  <a:pt x="24884" y="36954"/>
                  <a:pt x="24989" y="36954"/>
                </a:cubicBezTo>
                <a:cubicBezTo>
                  <a:pt x="25147" y="36954"/>
                  <a:pt x="25314" y="36823"/>
                  <a:pt x="25263" y="36618"/>
                </a:cubicBezTo>
                <a:cubicBezTo>
                  <a:pt x="24837" y="34792"/>
                  <a:pt x="24572" y="32933"/>
                  <a:pt x="24470" y="31056"/>
                </a:cubicBezTo>
                <a:cubicBezTo>
                  <a:pt x="24351" y="29162"/>
                  <a:pt x="24342" y="27260"/>
                  <a:pt x="24333" y="25358"/>
                </a:cubicBezTo>
                <a:cubicBezTo>
                  <a:pt x="24316" y="23456"/>
                  <a:pt x="24299" y="21545"/>
                  <a:pt x="24188" y="19643"/>
                </a:cubicBezTo>
                <a:cubicBezTo>
                  <a:pt x="24129" y="18628"/>
                  <a:pt x="24052" y="17621"/>
                  <a:pt x="23984" y="16606"/>
                </a:cubicBezTo>
                <a:cubicBezTo>
                  <a:pt x="24248" y="16436"/>
                  <a:pt x="24504" y="16256"/>
                  <a:pt x="24768" y="16077"/>
                </a:cubicBezTo>
                <a:cubicBezTo>
                  <a:pt x="25110" y="15838"/>
                  <a:pt x="25459" y="15600"/>
                  <a:pt x="25809" y="15352"/>
                </a:cubicBezTo>
                <a:lnTo>
                  <a:pt x="25809" y="15352"/>
                </a:lnTo>
                <a:cubicBezTo>
                  <a:pt x="25707" y="16282"/>
                  <a:pt x="25613" y="17203"/>
                  <a:pt x="25545" y="18124"/>
                </a:cubicBezTo>
                <a:cubicBezTo>
                  <a:pt x="25340" y="20666"/>
                  <a:pt x="25255" y="23217"/>
                  <a:pt x="25272" y="25776"/>
                </a:cubicBezTo>
                <a:cubicBezTo>
                  <a:pt x="25289" y="27192"/>
                  <a:pt x="25272" y="28634"/>
                  <a:pt x="25613" y="30024"/>
                </a:cubicBezTo>
                <a:cubicBezTo>
                  <a:pt x="25647" y="30156"/>
                  <a:pt x="25747" y="30212"/>
                  <a:pt x="25852" y="30212"/>
                </a:cubicBezTo>
                <a:cubicBezTo>
                  <a:pt x="26011" y="30212"/>
                  <a:pt x="26180" y="30080"/>
                  <a:pt x="26133" y="29879"/>
                </a:cubicBezTo>
                <a:cubicBezTo>
                  <a:pt x="25835" y="28676"/>
                  <a:pt x="25826" y="27431"/>
                  <a:pt x="25809" y="26194"/>
                </a:cubicBezTo>
                <a:cubicBezTo>
                  <a:pt x="25792" y="24923"/>
                  <a:pt x="25801" y="23652"/>
                  <a:pt x="25843" y="22390"/>
                </a:cubicBezTo>
                <a:cubicBezTo>
                  <a:pt x="25903" y="20462"/>
                  <a:pt x="26022" y="18542"/>
                  <a:pt x="26210" y="16623"/>
                </a:cubicBezTo>
                <a:cubicBezTo>
                  <a:pt x="26594" y="18005"/>
                  <a:pt x="26927" y="19413"/>
                  <a:pt x="27276" y="20811"/>
                </a:cubicBezTo>
                <a:cubicBezTo>
                  <a:pt x="27490" y="21673"/>
                  <a:pt x="27720" y="22535"/>
                  <a:pt x="27976" y="23379"/>
                </a:cubicBezTo>
                <a:cubicBezTo>
                  <a:pt x="28240" y="24266"/>
                  <a:pt x="28547" y="25128"/>
                  <a:pt x="28871" y="25989"/>
                </a:cubicBezTo>
                <a:cubicBezTo>
                  <a:pt x="29196" y="26851"/>
                  <a:pt x="29528" y="27678"/>
                  <a:pt x="29861" y="28514"/>
                </a:cubicBezTo>
                <a:cubicBezTo>
                  <a:pt x="30100" y="29111"/>
                  <a:pt x="30347" y="29700"/>
                  <a:pt x="30569" y="30305"/>
                </a:cubicBezTo>
                <a:cubicBezTo>
                  <a:pt x="30688" y="30638"/>
                  <a:pt x="30782" y="30979"/>
                  <a:pt x="30859" y="31329"/>
                </a:cubicBezTo>
                <a:cubicBezTo>
                  <a:pt x="30867" y="31363"/>
                  <a:pt x="30876" y="31397"/>
                  <a:pt x="30876" y="31431"/>
                </a:cubicBezTo>
                <a:cubicBezTo>
                  <a:pt x="30876" y="31440"/>
                  <a:pt x="30885" y="31483"/>
                  <a:pt x="30885" y="31491"/>
                </a:cubicBezTo>
                <a:cubicBezTo>
                  <a:pt x="30893" y="31542"/>
                  <a:pt x="30902" y="31602"/>
                  <a:pt x="30902" y="31653"/>
                </a:cubicBezTo>
                <a:lnTo>
                  <a:pt x="30902" y="31781"/>
                </a:lnTo>
                <a:lnTo>
                  <a:pt x="30902" y="31824"/>
                </a:lnTo>
                <a:lnTo>
                  <a:pt x="30902" y="31841"/>
                </a:lnTo>
                <a:cubicBezTo>
                  <a:pt x="30867" y="31977"/>
                  <a:pt x="30825" y="32114"/>
                  <a:pt x="30799" y="32267"/>
                </a:cubicBezTo>
                <a:cubicBezTo>
                  <a:pt x="30765" y="32549"/>
                  <a:pt x="30774" y="32847"/>
                  <a:pt x="30825" y="33129"/>
                </a:cubicBezTo>
                <a:cubicBezTo>
                  <a:pt x="30859" y="33359"/>
                  <a:pt x="30902" y="33581"/>
                  <a:pt x="30953" y="33811"/>
                </a:cubicBezTo>
                <a:cubicBezTo>
                  <a:pt x="30983" y="33943"/>
                  <a:pt x="31082" y="34000"/>
                  <a:pt x="31185" y="34000"/>
                </a:cubicBezTo>
                <a:cubicBezTo>
                  <a:pt x="31342" y="34000"/>
                  <a:pt x="31511" y="33867"/>
                  <a:pt x="31465" y="33666"/>
                </a:cubicBezTo>
                <a:cubicBezTo>
                  <a:pt x="31371" y="33308"/>
                  <a:pt x="31320" y="32941"/>
                  <a:pt x="31311" y="32574"/>
                </a:cubicBezTo>
                <a:cubicBezTo>
                  <a:pt x="31311" y="32523"/>
                  <a:pt x="31311" y="32472"/>
                  <a:pt x="31320" y="32429"/>
                </a:cubicBezTo>
                <a:cubicBezTo>
                  <a:pt x="31320" y="32404"/>
                  <a:pt x="31320" y="32378"/>
                  <a:pt x="31320" y="32361"/>
                </a:cubicBezTo>
                <a:cubicBezTo>
                  <a:pt x="31317" y="32388"/>
                  <a:pt x="31316" y="32398"/>
                  <a:pt x="31316" y="32398"/>
                </a:cubicBezTo>
                <a:cubicBezTo>
                  <a:pt x="31316" y="32398"/>
                  <a:pt x="31320" y="32353"/>
                  <a:pt x="31320" y="32336"/>
                </a:cubicBezTo>
                <a:cubicBezTo>
                  <a:pt x="31337" y="32267"/>
                  <a:pt x="31354" y="32199"/>
                  <a:pt x="31371" y="32131"/>
                </a:cubicBezTo>
                <a:cubicBezTo>
                  <a:pt x="31516" y="31619"/>
                  <a:pt x="31371" y="31099"/>
                  <a:pt x="31226" y="30604"/>
                </a:cubicBezTo>
                <a:cubicBezTo>
                  <a:pt x="31055" y="30024"/>
                  <a:pt x="30825" y="29469"/>
                  <a:pt x="30595" y="28915"/>
                </a:cubicBezTo>
                <a:cubicBezTo>
                  <a:pt x="30279" y="28113"/>
                  <a:pt x="29955" y="27311"/>
                  <a:pt x="29639" y="26510"/>
                </a:cubicBezTo>
                <a:cubicBezTo>
                  <a:pt x="29298" y="25631"/>
                  <a:pt x="28965" y="24744"/>
                  <a:pt x="28675" y="23840"/>
                </a:cubicBezTo>
                <a:cubicBezTo>
                  <a:pt x="28411" y="23021"/>
                  <a:pt x="28189" y="22193"/>
                  <a:pt x="27976" y="21357"/>
                </a:cubicBezTo>
                <a:cubicBezTo>
                  <a:pt x="27498" y="19532"/>
                  <a:pt x="27097" y="17681"/>
                  <a:pt x="26551" y="15873"/>
                </a:cubicBezTo>
                <a:cubicBezTo>
                  <a:pt x="26492" y="15659"/>
                  <a:pt x="26423" y="15446"/>
                  <a:pt x="26355" y="15241"/>
                </a:cubicBezTo>
                <a:cubicBezTo>
                  <a:pt x="26372" y="15139"/>
                  <a:pt x="26381" y="15045"/>
                  <a:pt x="26389" y="14951"/>
                </a:cubicBezTo>
                <a:cubicBezTo>
                  <a:pt x="28351" y="13552"/>
                  <a:pt x="30262" y="12102"/>
                  <a:pt x="32121" y="10575"/>
                </a:cubicBezTo>
                <a:cubicBezTo>
                  <a:pt x="32249" y="10473"/>
                  <a:pt x="32377" y="10362"/>
                  <a:pt x="32505" y="10260"/>
                </a:cubicBezTo>
                <a:lnTo>
                  <a:pt x="32574" y="10234"/>
                </a:lnTo>
                <a:lnTo>
                  <a:pt x="32574" y="10234"/>
                </a:lnTo>
                <a:cubicBezTo>
                  <a:pt x="32539" y="11121"/>
                  <a:pt x="32522" y="12008"/>
                  <a:pt x="32522" y="12887"/>
                </a:cubicBezTo>
                <a:cubicBezTo>
                  <a:pt x="32514" y="14883"/>
                  <a:pt x="32565" y="16871"/>
                  <a:pt x="32684" y="18867"/>
                </a:cubicBezTo>
                <a:cubicBezTo>
                  <a:pt x="32804" y="20863"/>
                  <a:pt x="32974" y="22833"/>
                  <a:pt x="33213" y="24795"/>
                </a:cubicBezTo>
                <a:cubicBezTo>
                  <a:pt x="33461" y="26765"/>
                  <a:pt x="33759" y="28727"/>
                  <a:pt x="34117" y="30689"/>
                </a:cubicBezTo>
                <a:cubicBezTo>
                  <a:pt x="34484" y="32643"/>
                  <a:pt x="34902" y="34579"/>
                  <a:pt x="35388" y="36498"/>
                </a:cubicBezTo>
                <a:cubicBezTo>
                  <a:pt x="35457" y="36746"/>
                  <a:pt x="35516" y="36984"/>
                  <a:pt x="35576" y="37232"/>
                </a:cubicBezTo>
                <a:cubicBezTo>
                  <a:pt x="35610" y="37364"/>
                  <a:pt x="35712" y="37420"/>
                  <a:pt x="35817" y="37420"/>
                </a:cubicBezTo>
                <a:cubicBezTo>
                  <a:pt x="35978" y="37420"/>
                  <a:pt x="36148" y="37288"/>
                  <a:pt x="36096" y="37087"/>
                </a:cubicBezTo>
                <a:cubicBezTo>
                  <a:pt x="35593" y="35176"/>
                  <a:pt x="35158" y="33257"/>
                  <a:pt x="34783" y="31312"/>
                </a:cubicBezTo>
                <a:cubicBezTo>
                  <a:pt x="34407" y="29376"/>
                  <a:pt x="34092" y="27422"/>
                  <a:pt x="33836" y="25452"/>
                </a:cubicBezTo>
                <a:cubicBezTo>
                  <a:pt x="33580" y="23490"/>
                  <a:pt x="33392" y="21528"/>
                  <a:pt x="33256" y="19558"/>
                </a:cubicBezTo>
                <a:cubicBezTo>
                  <a:pt x="33128" y="17587"/>
                  <a:pt x="33051" y="15608"/>
                  <a:pt x="33043" y="13612"/>
                </a:cubicBezTo>
                <a:cubicBezTo>
                  <a:pt x="33043" y="12418"/>
                  <a:pt x="33060" y="11224"/>
                  <a:pt x="33102" y="10038"/>
                </a:cubicBezTo>
                <a:cubicBezTo>
                  <a:pt x="34621" y="9492"/>
                  <a:pt x="36122" y="8912"/>
                  <a:pt x="37615" y="8306"/>
                </a:cubicBezTo>
                <a:cubicBezTo>
                  <a:pt x="38255" y="9031"/>
                  <a:pt x="38920" y="9739"/>
                  <a:pt x="39611" y="10430"/>
                </a:cubicBezTo>
                <a:cubicBezTo>
                  <a:pt x="40165" y="10985"/>
                  <a:pt x="40737" y="11522"/>
                  <a:pt x="41325" y="12043"/>
                </a:cubicBezTo>
                <a:lnTo>
                  <a:pt x="41291" y="12384"/>
                </a:lnTo>
                <a:cubicBezTo>
                  <a:pt x="41087" y="14610"/>
                  <a:pt x="40916" y="16828"/>
                  <a:pt x="40771" y="19054"/>
                </a:cubicBezTo>
                <a:cubicBezTo>
                  <a:pt x="40626" y="21281"/>
                  <a:pt x="40498" y="23524"/>
                  <a:pt x="40387" y="25776"/>
                </a:cubicBezTo>
                <a:cubicBezTo>
                  <a:pt x="40285" y="27934"/>
                  <a:pt x="40199" y="30101"/>
                  <a:pt x="40242" y="32267"/>
                </a:cubicBezTo>
                <a:cubicBezTo>
                  <a:pt x="40293" y="34434"/>
                  <a:pt x="40472" y="36584"/>
                  <a:pt x="40890" y="38699"/>
                </a:cubicBezTo>
                <a:cubicBezTo>
                  <a:pt x="40941" y="38963"/>
                  <a:pt x="41001" y="39228"/>
                  <a:pt x="41061" y="39492"/>
                </a:cubicBezTo>
                <a:cubicBezTo>
                  <a:pt x="41091" y="39624"/>
                  <a:pt x="41190" y="39681"/>
                  <a:pt x="41293" y="39681"/>
                </a:cubicBezTo>
                <a:cubicBezTo>
                  <a:pt x="41451" y="39681"/>
                  <a:pt x="41619" y="39548"/>
                  <a:pt x="41573" y="39347"/>
                </a:cubicBezTo>
                <a:cubicBezTo>
                  <a:pt x="41504" y="39040"/>
                  <a:pt x="41436" y="38733"/>
                  <a:pt x="41377" y="38426"/>
                </a:cubicBezTo>
                <a:lnTo>
                  <a:pt x="41377" y="38426"/>
                </a:lnTo>
                <a:cubicBezTo>
                  <a:pt x="41429" y="38463"/>
                  <a:pt x="41487" y="38480"/>
                  <a:pt x="41544" y="38480"/>
                </a:cubicBezTo>
                <a:cubicBezTo>
                  <a:pt x="41683" y="38480"/>
                  <a:pt x="41814" y="38379"/>
                  <a:pt x="41820" y="38221"/>
                </a:cubicBezTo>
                <a:cubicBezTo>
                  <a:pt x="41846" y="36319"/>
                  <a:pt x="41965" y="34417"/>
                  <a:pt x="42144" y="32523"/>
                </a:cubicBezTo>
                <a:cubicBezTo>
                  <a:pt x="42323" y="30621"/>
                  <a:pt x="42579" y="28710"/>
                  <a:pt x="42903" y="26817"/>
                </a:cubicBezTo>
                <a:cubicBezTo>
                  <a:pt x="43219" y="24931"/>
                  <a:pt x="43603" y="23055"/>
                  <a:pt x="44046" y="21187"/>
                </a:cubicBezTo>
                <a:cubicBezTo>
                  <a:pt x="44473" y="19387"/>
                  <a:pt x="44959" y="17604"/>
                  <a:pt x="45514" y="15838"/>
                </a:cubicBezTo>
                <a:cubicBezTo>
                  <a:pt x="45565" y="15702"/>
                  <a:pt x="45607" y="15557"/>
                  <a:pt x="45650" y="15420"/>
                </a:cubicBezTo>
                <a:cubicBezTo>
                  <a:pt x="45923" y="15608"/>
                  <a:pt x="46205" y="15787"/>
                  <a:pt x="46477" y="15975"/>
                </a:cubicBezTo>
                <a:cubicBezTo>
                  <a:pt x="47731" y="16777"/>
                  <a:pt x="49019" y="17519"/>
                  <a:pt x="50342" y="18193"/>
                </a:cubicBezTo>
                <a:cubicBezTo>
                  <a:pt x="50316" y="21212"/>
                  <a:pt x="50299" y="24232"/>
                  <a:pt x="50265" y="27260"/>
                </a:cubicBezTo>
                <a:cubicBezTo>
                  <a:pt x="50248" y="29461"/>
                  <a:pt x="50222" y="31662"/>
                  <a:pt x="50205" y="33862"/>
                </a:cubicBezTo>
                <a:cubicBezTo>
                  <a:pt x="50205" y="34033"/>
                  <a:pt x="50337" y="34118"/>
                  <a:pt x="50470" y="34118"/>
                </a:cubicBezTo>
                <a:cubicBezTo>
                  <a:pt x="50602" y="34118"/>
                  <a:pt x="50734" y="34033"/>
                  <a:pt x="50734" y="33862"/>
                </a:cubicBezTo>
                <a:cubicBezTo>
                  <a:pt x="50777" y="29939"/>
                  <a:pt x="50811" y="26015"/>
                  <a:pt x="50845" y="22091"/>
                </a:cubicBezTo>
                <a:cubicBezTo>
                  <a:pt x="50853" y="20888"/>
                  <a:pt x="50862" y="19677"/>
                  <a:pt x="50870" y="18457"/>
                </a:cubicBezTo>
                <a:cubicBezTo>
                  <a:pt x="52014" y="19020"/>
                  <a:pt x="53174" y="19532"/>
                  <a:pt x="54368" y="19984"/>
                </a:cubicBezTo>
                <a:cubicBezTo>
                  <a:pt x="54649" y="20095"/>
                  <a:pt x="54931" y="20197"/>
                  <a:pt x="55221" y="20308"/>
                </a:cubicBezTo>
                <a:cubicBezTo>
                  <a:pt x="55101" y="22415"/>
                  <a:pt x="54990" y="24531"/>
                  <a:pt x="54880" y="26646"/>
                </a:cubicBezTo>
                <a:lnTo>
                  <a:pt x="54573" y="32284"/>
                </a:lnTo>
                <a:cubicBezTo>
                  <a:pt x="54564" y="32455"/>
                  <a:pt x="54692" y="32540"/>
                  <a:pt x="54825" y="32540"/>
                </a:cubicBezTo>
                <a:cubicBezTo>
                  <a:pt x="54959" y="32540"/>
                  <a:pt x="55097" y="32455"/>
                  <a:pt x="55110" y="32284"/>
                </a:cubicBezTo>
                <a:cubicBezTo>
                  <a:pt x="55289" y="28949"/>
                  <a:pt x="55468" y="25614"/>
                  <a:pt x="55647" y="22287"/>
                </a:cubicBezTo>
                <a:cubicBezTo>
                  <a:pt x="55681" y="21682"/>
                  <a:pt x="55716" y="21084"/>
                  <a:pt x="55741" y="20487"/>
                </a:cubicBezTo>
                <a:cubicBezTo>
                  <a:pt x="60204" y="22012"/>
                  <a:pt x="64872" y="22785"/>
                  <a:pt x="69567" y="22785"/>
                </a:cubicBezTo>
                <a:cubicBezTo>
                  <a:pt x="70911" y="22785"/>
                  <a:pt x="72258" y="22721"/>
                  <a:pt x="73603" y="22594"/>
                </a:cubicBezTo>
                <a:lnTo>
                  <a:pt x="73740" y="22577"/>
                </a:lnTo>
                <a:cubicBezTo>
                  <a:pt x="74260" y="22645"/>
                  <a:pt x="74772" y="22697"/>
                  <a:pt x="75292" y="22739"/>
                </a:cubicBezTo>
                <a:cubicBezTo>
                  <a:pt x="78047" y="22970"/>
                  <a:pt x="80811" y="22918"/>
                  <a:pt x="83575" y="22995"/>
                </a:cubicBezTo>
                <a:cubicBezTo>
                  <a:pt x="83916" y="23004"/>
                  <a:pt x="84249" y="23012"/>
                  <a:pt x="84590" y="23029"/>
                </a:cubicBezTo>
                <a:cubicBezTo>
                  <a:pt x="84871" y="23029"/>
                  <a:pt x="84871" y="22603"/>
                  <a:pt x="84598" y="22594"/>
                </a:cubicBezTo>
                <a:cubicBezTo>
                  <a:pt x="81877" y="22475"/>
                  <a:pt x="79148" y="22535"/>
                  <a:pt x="76427" y="22381"/>
                </a:cubicBezTo>
                <a:cubicBezTo>
                  <a:pt x="75957" y="22355"/>
                  <a:pt x="75488" y="22313"/>
                  <a:pt x="75019" y="22270"/>
                </a:cubicBezTo>
                <a:cubicBezTo>
                  <a:pt x="75051" y="22149"/>
                  <a:pt x="75000" y="22013"/>
                  <a:pt x="74857" y="22013"/>
                </a:cubicBezTo>
                <a:cubicBezTo>
                  <a:pt x="74849" y="22013"/>
                  <a:pt x="74840" y="22013"/>
                  <a:pt x="74831" y="22014"/>
                </a:cubicBezTo>
                <a:cubicBezTo>
                  <a:pt x="74473" y="22065"/>
                  <a:pt x="74115" y="22099"/>
                  <a:pt x="73765" y="22134"/>
                </a:cubicBezTo>
                <a:cubicBezTo>
                  <a:pt x="72221" y="21946"/>
                  <a:pt x="70694" y="21613"/>
                  <a:pt x="69210" y="21144"/>
                </a:cubicBezTo>
                <a:cubicBezTo>
                  <a:pt x="68084" y="20777"/>
                  <a:pt x="67001" y="20291"/>
                  <a:pt x="65977" y="19694"/>
                </a:cubicBezTo>
                <a:cubicBezTo>
                  <a:pt x="64937" y="19063"/>
                  <a:pt x="63964" y="18321"/>
                  <a:pt x="63086" y="17485"/>
                </a:cubicBezTo>
                <a:cubicBezTo>
                  <a:pt x="62198" y="16640"/>
                  <a:pt x="61380" y="15736"/>
                  <a:pt x="60578" y="14806"/>
                </a:cubicBezTo>
                <a:cubicBezTo>
                  <a:pt x="59767" y="13885"/>
                  <a:pt x="59008" y="12913"/>
                  <a:pt x="58309" y="11906"/>
                </a:cubicBezTo>
                <a:cubicBezTo>
                  <a:pt x="57422" y="10592"/>
                  <a:pt x="56662" y="9176"/>
                  <a:pt x="56168" y="7667"/>
                </a:cubicBezTo>
                <a:cubicBezTo>
                  <a:pt x="56159" y="7342"/>
                  <a:pt x="56151" y="7010"/>
                  <a:pt x="56142" y="6686"/>
                </a:cubicBezTo>
                <a:cubicBezTo>
                  <a:pt x="56134" y="6538"/>
                  <a:pt x="56014" y="6426"/>
                  <a:pt x="55870" y="6426"/>
                </a:cubicBezTo>
                <a:cubicBezTo>
                  <a:pt x="55856" y="6426"/>
                  <a:pt x="55841" y="6427"/>
                  <a:pt x="55826" y="6430"/>
                </a:cubicBezTo>
                <a:cubicBezTo>
                  <a:pt x="55733" y="5986"/>
                  <a:pt x="55656" y="5534"/>
                  <a:pt x="55613" y="5082"/>
                </a:cubicBezTo>
                <a:cubicBezTo>
                  <a:pt x="55588" y="4775"/>
                  <a:pt x="55571" y="4476"/>
                  <a:pt x="55571" y="4169"/>
                </a:cubicBezTo>
                <a:cubicBezTo>
                  <a:pt x="55571" y="4029"/>
                  <a:pt x="55464" y="3958"/>
                  <a:pt x="55357" y="3958"/>
                </a:cubicBezTo>
                <a:cubicBezTo>
                  <a:pt x="55251" y="3958"/>
                  <a:pt x="55144" y="4029"/>
                  <a:pt x="55144" y="4169"/>
                </a:cubicBezTo>
                <a:cubicBezTo>
                  <a:pt x="55161" y="5236"/>
                  <a:pt x="55323" y="6310"/>
                  <a:pt x="55622" y="7342"/>
                </a:cubicBezTo>
                <a:cubicBezTo>
                  <a:pt x="55707" y="10439"/>
                  <a:pt x="55579" y="13552"/>
                  <a:pt x="55417" y="16649"/>
                </a:cubicBezTo>
                <a:cubicBezTo>
                  <a:pt x="55366" y="17715"/>
                  <a:pt x="55306" y="18781"/>
                  <a:pt x="55246" y="19856"/>
                </a:cubicBezTo>
                <a:cubicBezTo>
                  <a:pt x="53754" y="19319"/>
                  <a:pt x="52295" y="18696"/>
                  <a:pt x="50879" y="17988"/>
                </a:cubicBezTo>
                <a:cubicBezTo>
                  <a:pt x="50896" y="15455"/>
                  <a:pt x="50913" y="12921"/>
                  <a:pt x="50930" y="10388"/>
                </a:cubicBezTo>
                <a:cubicBezTo>
                  <a:pt x="50939" y="8187"/>
                  <a:pt x="50947" y="5986"/>
                  <a:pt x="50964" y="3785"/>
                </a:cubicBezTo>
                <a:cubicBezTo>
                  <a:pt x="50964" y="3615"/>
                  <a:pt x="50830" y="3530"/>
                  <a:pt x="50696" y="3530"/>
                </a:cubicBezTo>
                <a:cubicBezTo>
                  <a:pt x="50561" y="3530"/>
                  <a:pt x="50427" y="3615"/>
                  <a:pt x="50427" y="3785"/>
                </a:cubicBezTo>
                <a:cubicBezTo>
                  <a:pt x="50410" y="7709"/>
                  <a:pt x="50384" y="11625"/>
                  <a:pt x="50359" y="15548"/>
                </a:cubicBezTo>
                <a:lnTo>
                  <a:pt x="50342" y="17724"/>
                </a:lnTo>
                <a:cubicBezTo>
                  <a:pt x="49446" y="17263"/>
                  <a:pt x="48567" y="16768"/>
                  <a:pt x="47714" y="16248"/>
                </a:cubicBezTo>
                <a:cubicBezTo>
                  <a:pt x="47058" y="15847"/>
                  <a:pt x="46418" y="15429"/>
                  <a:pt x="45787" y="14994"/>
                </a:cubicBezTo>
                <a:cubicBezTo>
                  <a:pt x="46230" y="13638"/>
                  <a:pt x="46725" y="12290"/>
                  <a:pt x="47254" y="10959"/>
                </a:cubicBezTo>
                <a:cubicBezTo>
                  <a:pt x="47331" y="10763"/>
                  <a:pt x="47407" y="10567"/>
                  <a:pt x="47493" y="10379"/>
                </a:cubicBezTo>
                <a:cubicBezTo>
                  <a:pt x="47549" y="10174"/>
                  <a:pt x="47383" y="10040"/>
                  <a:pt x="47221" y="10040"/>
                </a:cubicBezTo>
                <a:cubicBezTo>
                  <a:pt x="47115" y="10040"/>
                  <a:pt x="47010" y="10098"/>
                  <a:pt x="46972" y="10234"/>
                </a:cubicBezTo>
                <a:cubicBezTo>
                  <a:pt x="46367" y="11693"/>
                  <a:pt x="45829" y="13177"/>
                  <a:pt x="45334" y="14678"/>
                </a:cubicBezTo>
                <a:cubicBezTo>
                  <a:pt x="44132" y="13834"/>
                  <a:pt x="42972" y="12921"/>
                  <a:pt x="41863" y="11949"/>
                </a:cubicBezTo>
                <a:cubicBezTo>
                  <a:pt x="42042" y="10029"/>
                  <a:pt x="42238" y="8110"/>
                  <a:pt x="42460" y="6191"/>
                </a:cubicBezTo>
                <a:cubicBezTo>
                  <a:pt x="44405" y="5295"/>
                  <a:pt x="46315" y="4340"/>
                  <a:pt x="48209" y="3333"/>
                </a:cubicBezTo>
                <a:cubicBezTo>
                  <a:pt x="48550" y="3154"/>
                  <a:pt x="48883" y="2967"/>
                  <a:pt x="49224" y="2779"/>
                </a:cubicBezTo>
                <a:cubicBezTo>
                  <a:pt x="49428" y="2669"/>
                  <a:pt x="49302" y="2385"/>
                  <a:pt x="49112" y="2385"/>
                </a:cubicBezTo>
                <a:cubicBezTo>
                  <a:pt x="49080" y="2385"/>
                  <a:pt x="49046" y="2394"/>
                  <a:pt x="49011" y="2412"/>
                </a:cubicBezTo>
                <a:cubicBezTo>
                  <a:pt x="46878" y="3581"/>
                  <a:pt x="44712" y="4673"/>
                  <a:pt x="42511" y="5705"/>
                </a:cubicBezTo>
                <a:cubicBezTo>
                  <a:pt x="42494" y="5568"/>
                  <a:pt x="42383" y="5466"/>
                  <a:pt x="42247" y="5466"/>
                </a:cubicBezTo>
                <a:cubicBezTo>
                  <a:pt x="42102" y="5466"/>
                  <a:pt x="41982" y="5585"/>
                  <a:pt x="41982" y="5730"/>
                </a:cubicBezTo>
                <a:cubicBezTo>
                  <a:pt x="41974" y="5807"/>
                  <a:pt x="41965" y="5884"/>
                  <a:pt x="41957" y="5961"/>
                </a:cubicBezTo>
                <a:cubicBezTo>
                  <a:pt x="41522" y="6157"/>
                  <a:pt x="41078" y="6361"/>
                  <a:pt x="40643" y="6558"/>
                </a:cubicBezTo>
                <a:cubicBezTo>
                  <a:pt x="39679" y="6984"/>
                  <a:pt x="38707" y="7394"/>
                  <a:pt x="37734" y="7795"/>
                </a:cubicBezTo>
                <a:cubicBezTo>
                  <a:pt x="37384" y="7394"/>
                  <a:pt x="37035" y="6984"/>
                  <a:pt x="36702" y="6566"/>
                </a:cubicBezTo>
                <a:cubicBezTo>
                  <a:pt x="37461" y="5858"/>
                  <a:pt x="38212" y="5142"/>
                  <a:pt x="38945" y="4408"/>
                </a:cubicBezTo>
                <a:cubicBezTo>
                  <a:pt x="39210" y="4135"/>
                  <a:pt x="39483" y="3871"/>
                  <a:pt x="39747" y="3598"/>
                </a:cubicBezTo>
                <a:cubicBezTo>
                  <a:pt x="39893" y="3446"/>
                  <a:pt x="39747" y="3228"/>
                  <a:pt x="39586" y="3228"/>
                </a:cubicBezTo>
                <a:cubicBezTo>
                  <a:pt x="39539" y="3228"/>
                  <a:pt x="39491" y="3246"/>
                  <a:pt x="39449" y="3291"/>
                </a:cubicBezTo>
                <a:cubicBezTo>
                  <a:pt x="38468" y="4297"/>
                  <a:pt x="37461" y="5270"/>
                  <a:pt x="36438" y="6225"/>
                </a:cubicBezTo>
                <a:cubicBezTo>
                  <a:pt x="35926" y="5577"/>
                  <a:pt x="35465" y="4877"/>
                  <a:pt x="35073" y="4152"/>
                </a:cubicBezTo>
                <a:cubicBezTo>
                  <a:pt x="34894" y="3811"/>
                  <a:pt x="34732" y="3461"/>
                  <a:pt x="34587" y="3103"/>
                </a:cubicBezTo>
                <a:cubicBezTo>
                  <a:pt x="34549" y="3005"/>
                  <a:pt x="34463" y="2962"/>
                  <a:pt x="34378" y="2962"/>
                </a:cubicBezTo>
                <a:cubicBezTo>
                  <a:pt x="34248" y="2962"/>
                  <a:pt x="34120" y="3063"/>
                  <a:pt x="34177" y="3222"/>
                </a:cubicBezTo>
                <a:cubicBezTo>
                  <a:pt x="34646" y="4425"/>
                  <a:pt x="35346" y="5500"/>
                  <a:pt x="36131" y="6515"/>
                </a:cubicBezTo>
                <a:cubicBezTo>
                  <a:pt x="35150" y="7419"/>
                  <a:pt x="34152" y="8306"/>
                  <a:pt x="33128" y="9168"/>
                </a:cubicBezTo>
                <a:cubicBezTo>
                  <a:pt x="33154" y="8673"/>
                  <a:pt x="33179" y="8178"/>
                  <a:pt x="33205" y="7692"/>
                </a:cubicBezTo>
                <a:cubicBezTo>
                  <a:pt x="33222" y="7445"/>
                  <a:pt x="33239" y="7189"/>
                  <a:pt x="33256" y="6942"/>
                </a:cubicBezTo>
                <a:cubicBezTo>
                  <a:pt x="33264" y="6771"/>
                  <a:pt x="33136" y="6686"/>
                  <a:pt x="33003" y="6686"/>
                </a:cubicBezTo>
                <a:cubicBezTo>
                  <a:pt x="32870" y="6686"/>
                  <a:pt x="32731" y="6771"/>
                  <a:pt x="32719" y="6942"/>
                </a:cubicBezTo>
                <a:cubicBezTo>
                  <a:pt x="32659" y="7837"/>
                  <a:pt x="32616" y="8733"/>
                  <a:pt x="32582" y="9629"/>
                </a:cubicBezTo>
                <a:lnTo>
                  <a:pt x="32283" y="9876"/>
                </a:lnTo>
                <a:lnTo>
                  <a:pt x="31883" y="10021"/>
                </a:lnTo>
                <a:cubicBezTo>
                  <a:pt x="30211" y="10601"/>
                  <a:pt x="28522" y="11147"/>
                  <a:pt x="26824" y="11650"/>
                </a:cubicBezTo>
                <a:cubicBezTo>
                  <a:pt x="26875" y="11309"/>
                  <a:pt x="26935" y="10959"/>
                  <a:pt x="26995" y="10618"/>
                </a:cubicBezTo>
                <a:cubicBezTo>
                  <a:pt x="27029" y="10482"/>
                  <a:pt x="26944" y="10337"/>
                  <a:pt x="26807" y="10294"/>
                </a:cubicBezTo>
                <a:cubicBezTo>
                  <a:pt x="26782" y="10286"/>
                  <a:pt x="26756" y="10283"/>
                  <a:pt x="26732" y="10283"/>
                </a:cubicBezTo>
                <a:cubicBezTo>
                  <a:pt x="26615" y="10283"/>
                  <a:pt x="26510" y="10362"/>
                  <a:pt x="26475" y="10482"/>
                </a:cubicBezTo>
                <a:cubicBezTo>
                  <a:pt x="26406" y="10925"/>
                  <a:pt x="26329" y="11369"/>
                  <a:pt x="26261" y="11821"/>
                </a:cubicBezTo>
                <a:cubicBezTo>
                  <a:pt x="25971" y="11906"/>
                  <a:pt x="25673" y="11991"/>
                  <a:pt x="25383" y="12068"/>
                </a:cubicBezTo>
                <a:cubicBezTo>
                  <a:pt x="25229" y="11539"/>
                  <a:pt x="25101" y="11002"/>
                  <a:pt x="24999" y="10456"/>
                </a:cubicBezTo>
                <a:cubicBezTo>
                  <a:pt x="24939" y="10183"/>
                  <a:pt x="24896" y="9910"/>
                  <a:pt x="24854" y="9646"/>
                </a:cubicBezTo>
                <a:cubicBezTo>
                  <a:pt x="24816" y="9505"/>
                  <a:pt x="24709" y="9444"/>
                  <a:pt x="24602" y="9444"/>
                </a:cubicBezTo>
                <a:cubicBezTo>
                  <a:pt x="24442" y="9444"/>
                  <a:pt x="24281" y="9578"/>
                  <a:pt x="24342" y="9782"/>
                </a:cubicBezTo>
                <a:cubicBezTo>
                  <a:pt x="24470" y="10601"/>
                  <a:pt x="24649" y="11411"/>
                  <a:pt x="24862" y="12213"/>
                </a:cubicBezTo>
                <a:cubicBezTo>
                  <a:pt x="24478" y="12324"/>
                  <a:pt x="24103" y="12426"/>
                  <a:pt x="23728" y="12529"/>
                </a:cubicBezTo>
                <a:cubicBezTo>
                  <a:pt x="23651" y="10993"/>
                  <a:pt x="23660" y="9458"/>
                  <a:pt x="23745" y="7922"/>
                </a:cubicBezTo>
                <a:cubicBezTo>
                  <a:pt x="23762" y="7684"/>
                  <a:pt x="23779" y="7436"/>
                  <a:pt x="23796" y="7197"/>
                </a:cubicBezTo>
                <a:cubicBezTo>
                  <a:pt x="23796" y="7052"/>
                  <a:pt x="23677" y="6933"/>
                  <a:pt x="23532" y="6933"/>
                </a:cubicBezTo>
                <a:cubicBezTo>
                  <a:pt x="23387" y="6933"/>
                  <a:pt x="23267" y="7052"/>
                  <a:pt x="23267" y="7197"/>
                </a:cubicBezTo>
                <a:cubicBezTo>
                  <a:pt x="23122" y="9014"/>
                  <a:pt x="23105" y="10840"/>
                  <a:pt x="23199" y="12665"/>
                </a:cubicBezTo>
                <a:lnTo>
                  <a:pt x="22943" y="12733"/>
                </a:lnTo>
                <a:cubicBezTo>
                  <a:pt x="20828" y="13279"/>
                  <a:pt x="18704" y="13774"/>
                  <a:pt x="16563" y="14201"/>
                </a:cubicBezTo>
                <a:cubicBezTo>
                  <a:pt x="16187" y="12111"/>
                  <a:pt x="15803" y="10038"/>
                  <a:pt x="15368" y="7965"/>
                </a:cubicBezTo>
                <a:cubicBezTo>
                  <a:pt x="14882" y="5645"/>
                  <a:pt x="14336" y="3333"/>
                  <a:pt x="13705" y="1039"/>
                </a:cubicBezTo>
                <a:cubicBezTo>
                  <a:pt x="13628" y="757"/>
                  <a:pt x="13543" y="467"/>
                  <a:pt x="13466" y="186"/>
                </a:cubicBezTo>
                <a:cubicBezTo>
                  <a:pt x="13429" y="57"/>
                  <a:pt x="13326" y="1"/>
                  <a:pt x="13221" y="1"/>
                </a:cubicBezTo>
                <a:close/>
              </a:path>
            </a:pathLst>
          </a:custGeom>
          <a:solidFill>
            <a:srgbClr val="E9EF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 rot="5400000">
            <a:off x="-1538370" y="1500306"/>
            <a:ext cx="5349019" cy="2081821"/>
          </a:xfrm>
          <a:custGeom>
            <a:rect b="b" l="l" r="r" t="t"/>
            <a:pathLst>
              <a:path extrusionOk="0" h="34443" w="80746">
                <a:moveTo>
                  <a:pt x="4267" y="0"/>
                </a:moveTo>
                <a:cubicBezTo>
                  <a:pt x="4172" y="0"/>
                  <a:pt x="4076" y="17"/>
                  <a:pt x="3984" y="49"/>
                </a:cubicBezTo>
                <a:cubicBezTo>
                  <a:pt x="3728" y="143"/>
                  <a:pt x="3489" y="297"/>
                  <a:pt x="3301" y="493"/>
                </a:cubicBezTo>
                <a:cubicBezTo>
                  <a:pt x="2312" y="1423"/>
                  <a:pt x="1672" y="2804"/>
                  <a:pt x="1135" y="4050"/>
                </a:cubicBezTo>
                <a:cubicBezTo>
                  <a:pt x="887" y="3555"/>
                  <a:pt x="495" y="3154"/>
                  <a:pt x="0" y="2907"/>
                </a:cubicBezTo>
                <a:lnTo>
                  <a:pt x="0" y="2907"/>
                </a:lnTo>
                <a:lnTo>
                  <a:pt x="904" y="34442"/>
                </a:lnTo>
                <a:lnTo>
                  <a:pt x="80746" y="34442"/>
                </a:lnTo>
                <a:lnTo>
                  <a:pt x="80746" y="6609"/>
                </a:lnTo>
                <a:cubicBezTo>
                  <a:pt x="80417" y="6257"/>
                  <a:pt x="79959" y="6063"/>
                  <a:pt x="79487" y="6063"/>
                </a:cubicBezTo>
                <a:cubicBezTo>
                  <a:pt x="79432" y="6063"/>
                  <a:pt x="79376" y="6066"/>
                  <a:pt x="79321" y="6071"/>
                </a:cubicBezTo>
                <a:cubicBezTo>
                  <a:pt x="78698" y="4314"/>
                  <a:pt x="77445" y="2847"/>
                  <a:pt x="75807" y="1960"/>
                </a:cubicBezTo>
                <a:cubicBezTo>
                  <a:pt x="75279" y="1677"/>
                  <a:pt x="74678" y="1459"/>
                  <a:pt x="74088" y="1459"/>
                </a:cubicBezTo>
                <a:cubicBezTo>
                  <a:pt x="73876" y="1459"/>
                  <a:pt x="73666" y="1487"/>
                  <a:pt x="73461" y="1550"/>
                </a:cubicBezTo>
                <a:cubicBezTo>
                  <a:pt x="72463" y="1858"/>
                  <a:pt x="71866" y="2915"/>
                  <a:pt x="71670" y="3947"/>
                </a:cubicBezTo>
                <a:cubicBezTo>
                  <a:pt x="71465" y="4971"/>
                  <a:pt x="71678" y="5850"/>
                  <a:pt x="71516" y="6882"/>
                </a:cubicBezTo>
                <a:cubicBezTo>
                  <a:pt x="70970" y="6438"/>
                  <a:pt x="70365" y="6080"/>
                  <a:pt x="69716" y="5816"/>
                </a:cubicBezTo>
                <a:cubicBezTo>
                  <a:pt x="69561" y="5753"/>
                  <a:pt x="69387" y="5698"/>
                  <a:pt x="69223" y="5698"/>
                </a:cubicBezTo>
                <a:cubicBezTo>
                  <a:pt x="69116" y="5698"/>
                  <a:pt x="69014" y="5721"/>
                  <a:pt x="68923" y="5781"/>
                </a:cubicBezTo>
                <a:cubicBezTo>
                  <a:pt x="68727" y="5909"/>
                  <a:pt x="68659" y="6165"/>
                  <a:pt x="68624" y="6404"/>
                </a:cubicBezTo>
                <a:cubicBezTo>
                  <a:pt x="68386" y="7692"/>
                  <a:pt x="68488" y="9236"/>
                  <a:pt x="68727" y="10516"/>
                </a:cubicBezTo>
                <a:lnTo>
                  <a:pt x="66270" y="7257"/>
                </a:lnTo>
                <a:cubicBezTo>
                  <a:pt x="66108" y="7027"/>
                  <a:pt x="65912" y="6814"/>
                  <a:pt x="65690" y="6643"/>
                </a:cubicBezTo>
                <a:cubicBezTo>
                  <a:pt x="65533" y="6527"/>
                  <a:pt x="65345" y="6466"/>
                  <a:pt x="65154" y="6466"/>
                </a:cubicBezTo>
                <a:cubicBezTo>
                  <a:pt x="65065" y="6466"/>
                  <a:pt x="64975" y="6479"/>
                  <a:pt x="64888" y="6506"/>
                </a:cubicBezTo>
                <a:cubicBezTo>
                  <a:pt x="64462" y="6669"/>
                  <a:pt x="64334" y="7197"/>
                  <a:pt x="64300" y="7650"/>
                </a:cubicBezTo>
                <a:cubicBezTo>
                  <a:pt x="64138" y="9424"/>
                  <a:pt x="64487" y="11053"/>
                  <a:pt x="64846" y="12802"/>
                </a:cubicBezTo>
                <a:cubicBezTo>
                  <a:pt x="64462" y="12486"/>
                  <a:pt x="64061" y="12170"/>
                  <a:pt x="63660" y="11872"/>
                </a:cubicBezTo>
                <a:cubicBezTo>
                  <a:pt x="63499" y="11755"/>
                  <a:pt x="63312" y="11631"/>
                  <a:pt x="63117" y="11631"/>
                </a:cubicBezTo>
                <a:cubicBezTo>
                  <a:pt x="63085" y="11631"/>
                  <a:pt x="63053" y="11634"/>
                  <a:pt x="63020" y="11642"/>
                </a:cubicBezTo>
                <a:cubicBezTo>
                  <a:pt x="62747" y="11710"/>
                  <a:pt x="62611" y="12008"/>
                  <a:pt x="62534" y="12281"/>
                </a:cubicBezTo>
                <a:cubicBezTo>
                  <a:pt x="62142" y="13518"/>
                  <a:pt x="61920" y="14806"/>
                  <a:pt x="61869" y="16103"/>
                </a:cubicBezTo>
                <a:lnTo>
                  <a:pt x="60982" y="13774"/>
                </a:lnTo>
                <a:cubicBezTo>
                  <a:pt x="60871" y="13501"/>
                  <a:pt x="60717" y="13186"/>
                  <a:pt x="60419" y="13151"/>
                </a:cubicBezTo>
                <a:cubicBezTo>
                  <a:pt x="60407" y="13151"/>
                  <a:pt x="60396" y="13150"/>
                  <a:pt x="60385" y="13150"/>
                </a:cubicBezTo>
                <a:cubicBezTo>
                  <a:pt x="60071" y="13150"/>
                  <a:pt x="59868" y="13495"/>
                  <a:pt x="59745" y="13791"/>
                </a:cubicBezTo>
                <a:cubicBezTo>
                  <a:pt x="58678" y="16333"/>
                  <a:pt x="57706" y="18875"/>
                  <a:pt x="56998" y="21545"/>
                </a:cubicBezTo>
                <a:cubicBezTo>
                  <a:pt x="56989" y="18542"/>
                  <a:pt x="56981" y="15523"/>
                  <a:pt x="56478" y="12571"/>
                </a:cubicBezTo>
                <a:cubicBezTo>
                  <a:pt x="56444" y="12290"/>
                  <a:pt x="56358" y="12017"/>
                  <a:pt x="56230" y="11770"/>
                </a:cubicBezTo>
                <a:cubicBezTo>
                  <a:pt x="56080" y="11528"/>
                  <a:pt x="55832" y="11343"/>
                  <a:pt x="55566" y="11343"/>
                </a:cubicBezTo>
                <a:cubicBezTo>
                  <a:pt x="55560" y="11343"/>
                  <a:pt x="55554" y="11343"/>
                  <a:pt x="55548" y="11343"/>
                </a:cubicBezTo>
                <a:cubicBezTo>
                  <a:pt x="55130" y="11352"/>
                  <a:pt x="54857" y="11778"/>
                  <a:pt x="54661" y="12145"/>
                </a:cubicBezTo>
                <a:cubicBezTo>
                  <a:pt x="53057" y="15301"/>
                  <a:pt x="51931" y="18670"/>
                  <a:pt x="51308" y="22151"/>
                </a:cubicBezTo>
                <a:cubicBezTo>
                  <a:pt x="50959" y="18969"/>
                  <a:pt x="50063" y="15881"/>
                  <a:pt x="48647" y="13006"/>
                </a:cubicBezTo>
                <a:cubicBezTo>
                  <a:pt x="48496" y="12713"/>
                  <a:pt x="48250" y="12360"/>
                  <a:pt x="47928" y="12360"/>
                </a:cubicBezTo>
                <a:cubicBezTo>
                  <a:pt x="47904" y="12360"/>
                  <a:pt x="47879" y="12362"/>
                  <a:pt x="47854" y="12367"/>
                </a:cubicBezTo>
                <a:cubicBezTo>
                  <a:pt x="47547" y="12418"/>
                  <a:pt x="47393" y="12776"/>
                  <a:pt x="47299" y="13075"/>
                </a:cubicBezTo>
                <a:cubicBezTo>
                  <a:pt x="46711" y="15088"/>
                  <a:pt x="46173" y="17169"/>
                  <a:pt x="46071" y="19259"/>
                </a:cubicBezTo>
                <a:cubicBezTo>
                  <a:pt x="45269" y="17178"/>
                  <a:pt x="44058" y="15284"/>
                  <a:pt x="42505" y="13680"/>
                </a:cubicBezTo>
                <a:cubicBezTo>
                  <a:pt x="42300" y="13475"/>
                  <a:pt x="42039" y="13251"/>
                  <a:pt x="41759" y="13251"/>
                </a:cubicBezTo>
                <a:cubicBezTo>
                  <a:pt x="41712" y="13251"/>
                  <a:pt x="41665" y="13258"/>
                  <a:pt x="41618" y="13271"/>
                </a:cubicBezTo>
                <a:cubicBezTo>
                  <a:pt x="41260" y="13373"/>
                  <a:pt x="41141" y="13808"/>
                  <a:pt x="41089" y="14175"/>
                </a:cubicBezTo>
                <a:cubicBezTo>
                  <a:pt x="40936" y="15275"/>
                  <a:pt x="40944" y="16384"/>
                  <a:pt x="40979" y="17502"/>
                </a:cubicBezTo>
                <a:cubicBezTo>
                  <a:pt x="39989" y="18525"/>
                  <a:pt x="39179" y="19720"/>
                  <a:pt x="38599" y="21016"/>
                </a:cubicBezTo>
                <a:cubicBezTo>
                  <a:pt x="38462" y="20274"/>
                  <a:pt x="38317" y="19617"/>
                  <a:pt x="38181" y="18867"/>
                </a:cubicBezTo>
                <a:cubicBezTo>
                  <a:pt x="38863" y="18193"/>
                  <a:pt x="39298" y="17306"/>
                  <a:pt x="39409" y="16350"/>
                </a:cubicBezTo>
                <a:cubicBezTo>
                  <a:pt x="39435" y="16128"/>
                  <a:pt x="39426" y="15864"/>
                  <a:pt x="39264" y="15719"/>
                </a:cubicBezTo>
                <a:cubicBezTo>
                  <a:pt x="39157" y="15624"/>
                  <a:pt x="39016" y="15595"/>
                  <a:pt x="38872" y="15595"/>
                </a:cubicBezTo>
                <a:cubicBezTo>
                  <a:pt x="38809" y="15595"/>
                  <a:pt x="38746" y="15600"/>
                  <a:pt x="38684" y="15608"/>
                </a:cubicBezTo>
                <a:cubicBezTo>
                  <a:pt x="38112" y="15668"/>
                  <a:pt x="37515" y="15753"/>
                  <a:pt x="37004" y="16018"/>
                </a:cubicBezTo>
                <a:cubicBezTo>
                  <a:pt x="36603" y="15165"/>
                  <a:pt x="36202" y="14311"/>
                  <a:pt x="35809" y="13458"/>
                </a:cubicBezTo>
                <a:cubicBezTo>
                  <a:pt x="35733" y="13288"/>
                  <a:pt x="35639" y="13134"/>
                  <a:pt x="35528" y="12989"/>
                </a:cubicBezTo>
                <a:cubicBezTo>
                  <a:pt x="35414" y="12859"/>
                  <a:pt x="35246" y="12775"/>
                  <a:pt x="35067" y="12775"/>
                </a:cubicBezTo>
                <a:cubicBezTo>
                  <a:pt x="35059" y="12775"/>
                  <a:pt x="35050" y="12776"/>
                  <a:pt x="35042" y="12776"/>
                </a:cubicBezTo>
                <a:cubicBezTo>
                  <a:pt x="34683" y="12810"/>
                  <a:pt x="34513" y="13220"/>
                  <a:pt x="34427" y="13569"/>
                </a:cubicBezTo>
                <a:cubicBezTo>
                  <a:pt x="34223" y="14457"/>
                  <a:pt x="34086" y="15361"/>
                  <a:pt x="34035" y="16273"/>
                </a:cubicBezTo>
                <a:cubicBezTo>
                  <a:pt x="33702" y="15779"/>
                  <a:pt x="33336" y="15301"/>
                  <a:pt x="32926" y="14866"/>
                </a:cubicBezTo>
                <a:cubicBezTo>
                  <a:pt x="33574" y="12819"/>
                  <a:pt x="34172" y="10763"/>
                  <a:pt x="34726" y="8682"/>
                </a:cubicBezTo>
                <a:cubicBezTo>
                  <a:pt x="34794" y="8494"/>
                  <a:pt x="34820" y="8281"/>
                  <a:pt x="34794" y="8076"/>
                </a:cubicBezTo>
                <a:cubicBezTo>
                  <a:pt x="34760" y="7871"/>
                  <a:pt x="34598" y="7684"/>
                  <a:pt x="34393" y="7675"/>
                </a:cubicBezTo>
                <a:cubicBezTo>
                  <a:pt x="34389" y="7675"/>
                  <a:pt x="34384" y="7675"/>
                  <a:pt x="34379" y="7675"/>
                </a:cubicBezTo>
                <a:cubicBezTo>
                  <a:pt x="34156" y="7675"/>
                  <a:pt x="33990" y="7875"/>
                  <a:pt x="33856" y="8059"/>
                </a:cubicBezTo>
                <a:cubicBezTo>
                  <a:pt x="32730" y="9663"/>
                  <a:pt x="31740" y="11360"/>
                  <a:pt x="30777" y="13066"/>
                </a:cubicBezTo>
                <a:cubicBezTo>
                  <a:pt x="30260" y="12144"/>
                  <a:pt x="29284" y="11592"/>
                  <a:pt x="28252" y="11592"/>
                </a:cubicBezTo>
                <a:cubicBezTo>
                  <a:pt x="28091" y="11592"/>
                  <a:pt x="27928" y="11605"/>
                  <a:pt x="27765" y="11633"/>
                </a:cubicBezTo>
                <a:cubicBezTo>
                  <a:pt x="27330" y="10021"/>
                  <a:pt x="26742" y="8451"/>
                  <a:pt x="26008" y="6959"/>
                </a:cubicBezTo>
                <a:cubicBezTo>
                  <a:pt x="25889" y="6677"/>
                  <a:pt x="25718" y="6421"/>
                  <a:pt x="25514" y="6199"/>
                </a:cubicBezTo>
                <a:cubicBezTo>
                  <a:pt x="25334" y="6034"/>
                  <a:pt x="25100" y="5913"/>
                  <a:pt x="24859" y="5913"/>
                </a:cubicBezTo>
                <a:cubicBezTo>
                  <a:pt x="24801" y="5913"/>
                  <a:pt x="24744" y="5920"/>
                  <a:pt x="24686" y="5935"/>
                </a:cubicBezTo>
                <a:cubicBezTo>
                  <a:pt x="24166" y="6054"/>
                  <a:pt x="23987" y="6694"/>
                  <a:pt x="23910" y="7214"/>
                </a:cubicBezTo>
                <a:cubicBezTo>
                  <a:pt x="23552" y="9560"/>
                  <a:pt x="23338" y="11761"/>
                  <a:pt x="23449" y="14124"/>
                </a:cubicBezTo>
                <a:cubicBezTo>
                  <a:pt x="22323" y="14329"/>
                  <a:pt x="21240" y="14934"/>
                  <a:pt x="20549" y="15847"/>
                </a:cubicBezTo>
                <a:cubicBezTo>
                  <a:pt x="21359" y="12896"/>
                  <a:pt x="21419" y="9791"/>
                  <a:pt x="20720" y="6814"/>
                </a:cubicBezTo>
                <a:cubicBezTo>
                  <a:pt x="20617" y="6379"/>
                  <a:pt x="20404" y="5858"/>
                  <a:pt x="19960" y="5824"/>
                </a:cubicBezTo>
                <a:cubicBezTo>
                  <a:pt x="19945" y="5823"/>
                  <a:pt x="19929" y="5822"/>
                  <a:pt x="19914" y="5822"/>
                </a:cubicBezTo>
                <a:cubicBezTo>
                  <a:pt x="19610" y="5822"/>
                  <a:pt x="19353" y="6057"/>
                  <a:pt x="19150" y="6285"/>
                </a:cubicBezTo>
                <a:cubicBezTo>
                  <a:pt x="18340" y="7180"/>
                  <a:pt x="17538" y="8025"/>
                  <a:pt x="17043" y="9125"/>
                </a:cubicBezTo>
                <a:cubicBezTo>
                  <a:pt x="16932" y="8093"/>
                  <a:pt x="16625" y="7087"/>
                  <a:pt x="16130" y="6165"/>
                </a:cubicBezTo>
                <a:cubicBezTo>
                  <a:pt x="15815" y="5585"/>
                  <a:pt x="15405" y="5022"/>
                  <a:pt x="14808" y="4741"/>
                </a:cubicBezTo>
                <a:cubicBezTo>
                  <a:pt x="14530" y="4611"/>
                  <a:pt x="14228" y="4553"/>
                  <a:pt x="13923" y="4553"/>
                </a:cubicBezTo>
                <a:cubicBezTo>
                  <a:pt x="13387" y="4553"/>
                  <a:pt x="12839" y="4731"/>
                  <a:pt x="12377" y="5014"/>
                </a:cubicBezTo>
                <a:cubicBezTo>
                  <a:pt x="11652" y="5457"/>
                  <a:pt x="10910" y="5961"/>
                  <a:pt x="10364" y="6617"/>
                </a:cubicBezTo>
                <a:cubicBezTo>
                  <a:pt x="10296" y="6285"/>
                  <a:pt x="10168" y="5969"/>
                  <a:pt x="10006" y="5679"/>
                </a:cubicBezTo>
                <a:cubicBezTo>
                  <a:pt x="9818" y="5389"/>
                  <a:pt x="9537" y="5159"/>
                  <a:pt x="9196" y="5125"/>
                </a:cubicBezTo>
                <a:cubicBezTo>
                  <a:pt x="9166" y="5121"/>
                  <a:pt x="9136" y="5120"/>
                  <a:pt x="9106" y="5120"/>
                </a:cubicBezTo>
                <a:cubicBezTo>
                  <a:pt x="8754" y="5120"/>
                  <a:pt x="8418" y="5345"/>
                  <a:pt x="8206" y="5636"/>
                </a:cubicBezTo>
                <a:cubicBezTo>
                  <a:pt x="7976" y="5961"/>
                  <a:pt x="7797" y="6327"/>
                  <a:pt x="7686" y="6711"/>
                </a:cubicBezTo>
                <a:cubicBezTo>
                  <a:pt x="7643" y="6131"/>
                  <a:pt x="7532" y="5560"/>
                  <a:pt x="7336" y="5014"/>
                </a:cubicBezTo>
                <a:cubicBezTo>
                  <a:pt x="7225" y="4698"/>
                  <a:pt x="7046" y="4348"/>
                  <a:pt x="6722" y="4289"/>
                </a:cubicBezTo>
                <a:cubicBezTo>
                  <a:pt x="6682" y="4280"/>
                  <a:pt x="6643" y="4276"/>
                  <a:pt x="6604" y="4276"/>
                </a:cubicBezTo>
                <a:cubicBezTo>
                  <a:pt x="6414" y="4276"/>
                  <a:pt x="6228" y="4370"/>
                  <a:pt x="6065" y="4476"/>
                </a:cubicBezTo>
                <a:cubicBezTo>
                  <a:pt x="5493" y="4852"/>
                  <a:pt x="5024" y="5312"/>
                  <a:pt x="4777" y="5952"/>
                </a:cubicBezTo>
                <a:cubicBezTo>
                  <a:pt x="4973" y="4365"/>
                  <a:pt x="5067" y="2770"/>
                  <a:pt x="5067" y="1175"/>
                </a:cubicBezTo>
                <a:cubicBezTo>
                  <a:pt x="5067" y="808"/>
                  <a:pt x="5041" y="407"/>
                  <a:pt x="4768" y="169"/>
                </a:cubicBezTo>
                <a:cubicBezTo>
                  <a:pt x="4624" y="57"/>
                  <a:pt x="4446" y="0"/>
                  <a:pt x="42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-576394">
            <a:off x="3121751" y="4053064"/>
            <a:ext cx="1656990" cy="1441314"/>
          </a:xfrm>
          <a:custGeom>
            <a:rect b="b" l="l" r="r" t="t"/>
            <a:pathLst>
              <a:path extrusionOk="0" h="16978" w="19518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rgbClr val="8492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-250067">
            <a:off x="2790926" y="4872601"/>
            <a:ext cx="546402" cy="414090"/>
          </a:xfrm>
          <a:custGeom>
            <a:rect b="b" l="l" r="r" t="t"/>
            <a:pathLst>
              <a:path extrusionOk="0" h="3524" w="4650">
                <a:moveTo>
                  <a:pt x="4649" y="1"/>
                </a:moveTo>
                <a:lnTo>
                  <a:pt x="4649" y="1"/>
                </a:lnTo>
                <a:cubicBezTo>
                  <a:pt x="521" y="2312"/>
                  <a:pt x="0" y="3387"/>
                  <a:pt x="0" y="3387"/>
                </a:cubicBezTo>
                <a:cubicBezTo>
                  <a:pt x="0" y="3387"/>
                  <a:pt x="1160" y="3524"/>
                  <a:pt x="2214" y="3524"/>
                </a:cubicBezTo>
                <a:cubicBezTo>
                  <a:pt x="2741" y="3524"/>
                  <a:pt x="3242" y="3489"/>
                  <a:pt x="3557" y="3387"/>
                </a:cubicBezTo>
                <a:cubicBezTo>
                  <a:pt x="4513" y="3080"/>
                  <a:pt x="4649" y="1"/>
                  <a:pt x="4649" y="1"/>
                </a:cubicBezTo>
                <a:close/>
              </a:path>
            </a:pathLst>
          </a:custGeom>
          <a:solidFill>
            <a:srgbClr val="3F6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71276" y="4230830"/>
            <a:ext cx="1599364" cy="1109291"/>
          </a:xfrm>
          <a:custGeom>
            <a:rect b="b" l="l" r="r" t="t"/>
            <a:pathLst>
              <a:path extrusionOk="0" h="12472" w="17982">
                <a:moveTo>
                  <a:pt x="4837" y="1"/>
                </a:moveTo>
                <a:cubicBezTo>
                  <a:pt x="2329" y="1084"/>
                  <a:pt x="0" y="3643"/>
                  <a:pt x="0" y="3643"/>
                </a:cubicBezTo>
                <a:lnTo>
                  <a:pt x="0" y="12472"/>
                </a:lnTo>
                <a:lnTo>
                  <a:pt x="5886" y="12472"/>
                </a:lnTo>
                <a:cubicBezTo>
                  <a:pt x="6594" y="9640"/>
                  <a:pt x="4837" y="1"/>
                  <a:pt x="4837" y="1"/>
                </a:cubicBezTo>
                <a:close/>
                <a:moveTo>
                  <a:pt x="16080" y="3788"/>
                </a:moveTo>
                <a:cubicBezTo>
                  <a:pt x="11192" y="6202"/>
                  <a:pt x="6355" y="12472"/>
                  <a:pt x="6355" y="12472"/>
                </a:cubicBezTo>
                <a:lnTo>
                  <a:pt x="17359" y="12472"/>
                </a:lnTo>
                <a:cubicBezTo>
                  <a:pt x="17982" y="9546"/>
                  <a:pt x="16080" y="3788"/>
                  <a:pt x="16080" y="3788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 rot="-250045">
            <a:off x="2065242" y="4483521"/>
            <a:ext cx="1077256" cy="878620"/>
          </a:xfrm>
          <a:custGeom>
            <a:rect b="b" l="l" r="r" t="t"/>
            <a:pathLst>
              <a:path extrusionOk="0" h="10952" w="13428">
                <a:moveTo>
                  <a:pt x="13427" y="0"/>
                </a:moveTo>
                <a:lnTo>
                  <a:pt x="13427" y="0"/>
                </a:lnTo>
                <a:cubicBezTo>
                  <a:pt x="12651" y="580"/>
                  <a:pt x="11926" y="1211"/>
                  <a:pt x="11243" y="1894"/>
                </a:cubicBezTo>
                <a:cubicBezTo>
                  <a:pt x="10100" y="3037"/>
                  <a:pt x="6117" y="5596"/>
                  <a:pt x="4266" y="6159"/>
                </a:cubicBezTo>
                <a:cubicBezTo>
                  <a:pt x="2423" y="6730"/>
                  <a:pt x="385" y="8778"/>
                  <a:pt x="1" y="9784"/>
                </a:cubicBezTo>
                <a:cubicBezTo>
                  <a:pt x="1" y="9784"/>
                  <a:pt x="7401" y="10951"/>
                  <a:pt x="9509" y="10951"/>
                </a:cubicBezTo>
                <a:cubicBezTo>
                  <a:pt x="9751" y="10951"/>
                  <a:pt x="9923" y="10936"/>
                  <a:pt x="10007" y="10902"/>
                </a:cubicBezTo>
                <a:cubicBezTo>
                  <a:pt x="10817" y="10569"/>
                  <a:pt x="11431" y="6875"/>
                  <a:pt x="11619" y="5212"/>
                </a:cubicBezTo>
                <a:cubicBezTo>
                  <a:pt x="11815" y="3557"/>
                  <a:pt x="13427" y="0"/>
                  <a:pt x="13427" y="0"/>
                </a:cubicBezTo>
                <a:close/>
              </a:path>
            </a:pathLst>
          </a:custGeom>
          <a:solidFill>
            <a:srgbClr val="8492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250051">
            <a:off x="2506629" y="4514434"/>
            <a:ext cx="597184" cy="802325"/>
          </a:xfrm>
          <a:custGeom>
            <a:rect b="b" l="l" r="r" t="t"/>
            <a:pathLst>
              <a:path extrusionOk="0" fill="none" h="10569" w="7934">
                <a:moveTo>
                  <a:pt x="1" y="10569"/>
                </a:moveTo>
                <a:cubicBezTo>
                  <a:pt x="1" y="10569"/>
                  <a:pt x="4232" y="3881"/>
                  <a:pt x="7934" y="0"/>
                </a:cubicBez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 rot="-250045">
            <a:off x="2704844" y="4859062"/>
            <a:ext cx="27691" cy="128754"/>
          </a:xfrm>
          <a:custGeom>
            <a:rect b="b" l="l" r="r" t="t"/>
            <a:pathLst>
              <a:path extrusionOk="0" fill="none" h="2339" w="1">
                <a:moveTo>
                  <a:pt x="1" y="1"/>
                </a:moveTo>
                <a:lnTo>
                  <a:pt x="1" y="2338"/>
                </a:ln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 rot="-249990">
            <a:off x="2642553" y="5033208"/>
            <a:ext cx="267974" cy="98587"/>
          </a:xfrm>
          <a:custGeom>
            <a:rect b="b" l="l" r="r" t="t"/>
            <a:pathLst>
              <a:path extrusionOk="0" fill="none" h="1229" w="4317">
                <a:moveTo>
                  <a:pt x="1" y="1229"/>
                </a:moveTo>
                <a:cubicBezTo>
                  <a:pt x="1" y="1229"/>
                  <a:pt x="2773" y="742"/>
                  <a:pt x="4317" y="0"/>
                </a:cubicBez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 rot="-250045">
            <a:off x="2294293" y="5063065"/>
            <a:ext cx="151304" cy="275812"/>
          </a:xfrm>
          <a:custGeom>
            <a:rect b="b" l="l" r="r" t="t"/>
            <a:pathLst>
              <a:path extrusionOk="0" fill="none" h="3438" w="1886">
                <a:moveTo>
                  <a:pt x="0" y="0"/>
                </a:moveTo>
                <a:cubicBezTo>
                  <a:pt x="0" y="0"/>
                  <a:pt x="1407" y="2926"/>
                  <a:pt x="1885" y="3438"/>
                </a:cubicBez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432458" y="4660719"/>
            <a:ext cx="761095" cy="719538"/>
          </a:xfrm>
          <a:custGeom>
            <a:rect b="b" l="l" r="r" t="t"/>
            <a:pathLst>
              <a:path extrusionOk="0" h="8969" w="9487">
                <a:moveTo>
                  <a:pt x="9486" y="0"/>
                </a:moveTo>
                <a:cubicBezTo>
                  <a:pt x="9486" y="0"/>
                  <a:pt x="4803" y="1860"/>
                  <a:pt x="3336" y="3011"/>
                </a:cubicBezTo>
                <a:cubicBezTo>
                  <a:pt x="1860" y="4163"/>
                  <a:pt x="1" y="6918"/>
                  <a:pt x="154" y="8019"/>
                </a:cubicBezTo>
                <a:cubicBezTo>
                  <a:pt x="154" y="8019"/>
                  <a:pt x="4964" y="8969"/>
                  <a:pt x="7350" y="8969"/>
                </a:cubicBezTo>
                <a:cubicBezTo>
                  <a:pt x="7980" y="8969"/>
                  <a:pt x="8440" y="8903"/>
                  <a:pt x="8599" y="8735"/>
                </a:cubicBezTo>
                <a:cubicBezTo>
                  <a:pt x="9358" y="7933"/>
                  <a:pt x="9486" y="1"/>
                  <a:pt x="9486" y="0"/>
                </a:cubicBezTo>
                <a:close/>
              </a:path>
            </a:pathLst>
          </a:custGeom>
          <a:solidFill>
            <a:srgbClr val="3F6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749350" y="4711701"/>
            <a:ext cx="418301" cy="643678"/>
          </a:xfrm>
          <a:custGeom>
            <a:rect b="b" l="l" r="r" t="t"/>
            <a:pathLst>
              <a:path extrusionOk="0" fill="none" h="8651" w="5545">
                <a:moveTo>
                  <a:pt x="0" y="8650"/>
                </a:moveTo>
                <a:cubicBezTo>
                  <a:pt x="0" y="8650"/>
                  <a:pt x="4675" y="2833"/>
                  <a:pt x="5545" y="1"/>
                </a:cubicBez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3" name="Google Shape;2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" name="Google Shape;24;p2"/>
          <p:cNvSpPr/>
          <p:nvPr/>
        </p:nvSpPr>
        <p:spPr>
          <a:xfrm rot="5400000">
            <a:off x="-1682285" y="1169385"/>
            <a:ext cx="4585686" cy="1980196"/>
          </a:xfrm>
          <a:custGeom>
            <a:rect b="b" l="l" r="r" t="t"/>
            <a:pathLst>
              <a:path extrusionOk="0" h="36846" w="85327">
                <a:moveTo>
                  <a:pt x="36774" y="21266"/>
                </a:moveTo>
                <a:cubicBezTo>
                  <a:pt x="37013" y="22332"/>
                  <a:pt x="37413" y="23348"/>
                  <a:pt x="37968" y="24277"/>
                </a:cubicBezTo>
                <a:cubicBezTo>
                  <a:pt x="37792" y="24077"/>
                  <a:pt x="37593" y="23983"/>
                  <a:pt x="37391" y="23983"/>
                </a:cubicBezTo>
                <a:cubicBezTo>
                  <a:pt x="37241" y="23983"/>
                  <a:pt x="37090" y="24034"/>
                  <a:pt x="36944" y="24132"/>
                </a:cubicBezTo>
                <a:cubicBezTo>
                  <a:pt x="36684" y="23983"/>
                  <a:pt x="36392" y="23885"/>
                  <a:pt x="36126" y="23885"/>
                </a:cubicBezTo>
                <a:cubicBezTo>
                  <a:pt x="35922" y="23885"/>
                  <a:pt x="35733" y="23944"/>
                  <a:pt x="35588" y="24081"/>
                </a:cubicBezTo>
                <a:cubicBezTo>
                  <a:pt x="36091" y="23194"/>
                  <a:pt x="36484" y="22247"/>
                  <a:pt x="36774" y="21266"/>
                </a:cubicBezTo>
                <a:close/>
                <a:moveTo>
                  <a:pt x="76217" y="1"/>
                </a:moveTo>
                <a:cubicBezTo>
                  <a:pt x="74400" y="2483"/>
                  <a:pt x="73461" y="5494"/>
                  <a:pt x="73564" y="8565"/>
                </a:cubicBezTo>
                <a:cubicBezTo>
                  <a:pt x="73120" y="6151"/>
                  <a:pt x="72148" y="3771"/>
                  <a:pt x="70647" y="1826"/>
                </a:cubicBezTo>
                <a:cubicBezTo>
                  <a:pt x="69836" y="4743"/>
                  <a:pt x="69802" y="7831"/>
                  <a:pt x="70553" y="10766"/>
                </a:cubicBezTo>
                <a:cubicBezTo>
                  <a:pt x="69725" y="8608"/>
                  <a:pt x="68488" y="6731"/>
                  <a:pt x="66919" y="5051"/>
                </a:cubicBezTo>
                <a:lnTo>
                  <a:pt x="66919" y="5051"/>
                </a:lnTo>
                <a:cubicBezTo>
                  <a:pt x="67354" y="7874"/>
                  <a:pt x="68540" y="10629"/>
                  <a:pt x="70177" y="12975"/>
                </a:cubicBezTo>
                <a:cubicBezTo>
                  <a:pt x="68983" y="13436"/>
                  <a:pt x="68070" y="14408"/>
                  <a:pt x="67678" y="15628"/>
                </a:cubicBezTo>
                <a:cubicBezTo>
                  <a:pt x="68019" y="14169"/>
                  <a:pt x="68002" y="12634"/>
                  <a:pt x="67490" y="11226"/>
                </a:cubicBezTo>
                <a:cubicBezTo>
                  <a:pt x="65554" y="12472"/>
                  <a:pt x="63959" y="14562"/>
                  <a:pt x="63311" y="16771"/>
                </a:cubicBezTo>
                <a:cubicBezTo>
                  <a:pt x="63891" y="14152"/>
                  <a:pt x="63737" y="11226"/>
                  <a:pt x="62765" y="8727"/>
                </a:cubicBezTo>
                <a:cubicBezTo>
                  <a:pt x="61127" y="10825"/>
                  <a:pt x="60129" y="13350"/>
                  <a:pt x="59873" y="16003"/>
                </a:cubicBezTo>
                <a:cubicBezTo>
                  <a:pt x="59694" y="14254"/>
                  <a:pt x="59336" y="12352"/>
                  <a:pt x="58568" y="10774"/>
                </a:cubicBezTo>
                <a:cubicBezTo>
                  <a:pt x="57416" y="12608"/>
                  <a:pt x="56930" y="14647"/>
                  <a:pt x="56998" y="16813"/>
                </a:cubicBezTo>
                <a:cubicBezTo>
                  <a:pt x="55480" y="14169"/>
                  <a:pt x="53066" y="12156"/>
                  <a:pt x="50089" y="11516"/>
                </a:cubicBezTo>
                <a:lnTo>
                  <a:pt x="50089" y="11516"/>
                </a:lnTo>
                <a:cubicBezTo>
                  <a:pt x="50354" y="14323"/>
                  <a:pt x="52170" y="16933"/>
                  <a:pt x="54584" y="18392"/>
                </a:cubicBezTo>
                <a:cubicBezTo>
                  <a:pt x="54269" y="19236"/>
                  <a:pt x="54346" y="20140"/>
                  <a:pt x="54636" y="20993"/>
                </a:cubicBezTo>
                <a:cubicBezTo>
                  <a:pt x="54064" y="20285"/>
                  <a:pt x="53313" y="19748"/>
                  <a:pt x="52409" y="19663"/>
                </a:cubicBezTo>
                <a:cubicBezTo>
                  <a:pt x="51607" y="20498"/>
                  <a:pt x="51147" y="21479"/>
                  <a:pt x="51172" y="22648"/>
                </a:cubicBezTo>
                <a:cubicBezTo>
                  <a:pt x="50865" y="18699"/>
                  <a:pt x="48605" y="15005"/>
                  <a:pt x="45329" y="12787"/>
                </a:cubicBezTo>
                <a:lnTo>
                  <a:pt x="45329" y="12787"/>
                </a:lnTo>
                <a:cubicBezTo>
                  <a:pt x="45133" y="14945"/>
                  <a:pt x="45619" y="17351"/>
                  <a:pt x="46720" y="19219"/>
                </a:cubicBezTo>
                <a:cubicBezTo>
                  <a:pt x="46208" y="19876"/>
                  <a:pt x="46063" y="20635"/>
                  <a:pt x="46148" y="21471"/>
                </a:cubicBezTo>
                <a:cubicBezTo>
                  <a:pt x="44835" y="19918"/>
                  <a:pt x="43086" y="18784"/>
                  <a:pt x="41133" y="18221"/>
                </a:cubicBezTo>
                <a:lnTo>
                  <a:pt x="41133" y="18221"/>
                </a:lnTo>
                <a:cubicBezTo>
                  <a:pt x="41295" y="20208"/>
                  <a:pt x="41585" y="22298"/>
                  <a:pt x="42139" y="24209"/>
                </a:cubicBezTo>
                <a:cubicBezTo>
                  <a:pt x="40988" y="22230"/>
                  <a:pt x="39196" y="20874"/>
                  <a:pt x="37038" y="20183"/>
                </a:cubicBezTo>
                <a:cubicBezTo>
                  <a:pt x="37226" y="19245"/>
                  <a:pt x="37320" y="18281"/>
                  <a:pt x="37303" y="17317"/>
                </a:cubicBezTo>
                <a:lnTo>
                  <a:pt x="37303" y="17317"/>
                </a:lnTo>
                <a:cubicBezTo>
                  <a:pt x="35179" y="19006"/>
                  <a:pt x="33379" y="21189"/>
                  <a:pt x="32244" y="23646"/>
                </a:cubicBezTo>
                <a:cubicBezTo>
                  <a:pt x="32432" y="23100"/>
                  <a:pt x="32304" y="22495"/>
                  <a:pt x="31912" y="22077"/>
                </a:cubicBezTo>
                <a:cubicBezTo>
                  <a:pt x="31601" y="21739"/>
                  <a:pt x="31124" y="21507"/>
                  <a:pt x="30664" y="21507"/>
                </a:cubicBezTo>
                <a:cubicBezTo>
                  <a:pt x="30555" y="21507"/>
                  <a:pt x="30447" y="21520"/>
                  <a:pt x="30342" y="21548"/>
                </a:cubicBezTo>
                <a:cubicBezTo>
                  <a:pt x="31434" y="20200"/>
                  <a:pt x="32295" y="18682"/>
                  <a:pt x="32901" y="17052"/>
                </a:cubicBezTo>
                <a:cubicBezTo>
                  <a:pt x="32995" y="16856"/>
                  <a:pt x="33046" y="16634"/>
                  <a:pt x="33055" y="16413"/>
                </a:cubicBezTo>
                <a:cubicBezTo>
                  <a:pt x="33063" y="16191"/>
                  <a:pt x="32961" y="15978"/>
                  <a:pt x="32782" y="15841"/>
                </a:cubicBezTo>
                <a:cubicBezTo>
                  <a:pt x="32679" y="15777"/>
                  <a:pt x="32563" y="15753"/>
                  <a:pt x="32443" y="15753"/>
                </a:cubicBezTo>
                <a:cubicBezTo>
                  <a:pt x="32294" y="15753"/>
                  <a:pt x="32139" y="15790"/>
                  <a:pt x="31997" y="15833"/>
                </a:cubicBezTo>
                <a:cubicBezTo>
                  <a:pt x="31204" y="16071"/>
                  <a:pt x="30479" y="16472"/>
                  <a:pt x="29864" y="17018"/>
                </a:cubicBezTo>
                <a:cubicBezTo>
                  <a:pt x="29826" y="16614"/>
                  <a:pt x="29405" y="16359"/>
                  <a:pt x="28993" y="16359"/>
                </a:cubicBezTo>
                <a:cubicBezTo>
                  <a:pt x="28945" y="16359"/>
                  <a:pt x="28897" y="16363"/>
                  <a:pt x="28849" y="16370"/>
                </a:cubicBezTo>
                <a:cubicBezTo>
                  <a:pt x="28406" y="16438"/>
                  <a:pt x="28047" y="16788"/>
                  <a:pt x="27698" y="17078"/>
                </a:cubicBezTo>
                <a:cubicBezTo>
                  <a:pt x="28116" y="15764"/>
                  <a:pt x="28261" y="14382"/>
                  <a:pt x="28124" y="13009"/>
                </a:cubicBezTo>
                <a:cubicBezTo>
                  <a:pt x="28090" y="12702"/>
                  <a:pt x="27971" y="12310"/>
                  <a:pt x="27655" y="12293"/>
                </a:cubicBezTo>
                <a:cubicBezTo>
                  <a:pt x="27647" y="12292"/>
                  <a:pt x="27638" y="12292"/>
                  <a:pt x="27630" y="12292"/>
                </a:cubicBezTo>
                <a:cubicBezTo>
                  <a:pt x="27403" y="12292"/>
                  <a:pt x="27224" y="12513"/>
                  <a:pt x="27101" y="12711"/>
                </a:cubicBezTo>
                <a:cubicBezTo>
                  <a:pt x="26341" y="13930"/>
                  <a:pt x="25736" y="15227"/>
                  <a:pt x="25420" y="16634"/>
                </a:cubicBezTo>
                <a:cubicBezTo>
                  <a:pt x="25488" y="16259"/>
                  <a:pt x="25514" y="15833"/>
                  <a:pt x="25258" y="15551"/>
                </a:cubicBezTo>
                <a:cubicBezTo>
                  <a:pt x="25111" y="15394"/>
                  <a:pt x="24902" y="15325"/>
                  <a:pt x="24688" y="15325"/>
                </a:cubicBezTo>
                <a:cubicBezTo>
                  <a:pt x="24529" y="15325"/>
                  <a:pt x="24367" y="15363"/>
                  <a:pt x="24226" y="15432"/>
                </a:cubicBezTo>
                <a:cubicBezTo>
                  <a:pt x="23893" y="15585"/>
                  <a:pt x="23706" y="15909"/>
                  <a:pt x="23458" y="16182"/>
                </a:cubicBezTo>
                <a:cubicBezTo>
                  <a:pt x="24712" y="13888"/>
                  <a:pt x="25719" y="11465"/>
                  <a:pt x="26452" y="8949"/>
                </a:cubicBezTo>
                <a:cubicBezTo>
                  <a:pt x="26563" y="8599"/>
                  <a:pt x="26580" y="8087"/>
                  <a:pt x="26222" y="7993"/>
                </a:cubicBezTo>
                <a:cubicBezTo>
                  <a:pt x="26189" y="7984"/>
                  <a:pt x="26155" y="7979"/>
                  <a:pt x="26122" y="7979"/>
                </a:cubicBezTo>
                <a:cubicBezTo>
                  <a:pt x="25926" y="7979"/>
                  <a:pt x="25736" y="8137"/>
                  <a:pt x="25582" y="8283"/>
                </a:cubicBezTo>
                <a:cubicBezTo>
                  <a:pt x="23322" y="10535"/>
                  <a:pt x="20985" y="12813"/>
                  <a:pt x="19040" y="15346"/>
                </a:cubicBezTo>
                <a:cubicBezTo>
                  <a:pt x="19569" y="14604"/>
                  <a:pt x="19952" y="13768"/>
                  <a:pt x="20174" y="12890"/>
                </a:cubicBezTo>
                <a:cubicBezTo>
                  <a:pt x="20277" y="12497"/>
                  <a:pt x="20311" y="12011"/>
                  <a:pt x="19995" y="11764"/>
                </a:cubicBezTo>
                <a:cubicBezTo>
                  <a:pt x="19842" y="11644"/>
                  <a:pt x="19642" y="11612"/>
                  <a:pt x="19445" y="11612"/>
                </a:cubicBezTo>
                <a:cubicBezTo>
                  <a:pt x="19389" y="11612"/>
                  <a:pt x="19333" y="11615"/>
                  <a:pt x="19279" y="11619"/>
                </a:cubicBezTo>
                <a:cubicBezTo>
                  <a:pt x="17871" y="11713"/>
                  <a:pt x="16651" y="12420"/>
                  <a:pt x="15790" y="13538"/>
                </a:cubicBezTo>
                <a:cubicBezTo>
                  <a:pt x="16259" y="11226"/>
                  <a:pt x="16728" y="8889"/>
                  <a:pt x="16711" y="6526"/>
                </a:cubicBezTo>
                <a:cubicBezTo>
                  <a:pt x="16702" y="5989"/>
                  <a:pt x="16583" y="5323"/>
                  <a:pt x="16071" y="5153"/>
                </a:cubicBezTo>
                <a:cubicBezTo>
                  <a:pt x="16000" y="5130"/>
                  <a:pt x="15926" y="5120"/>
                  <a:pt x="15853" y="5120"/>
                </a:cubicBezTo>
                <a:cubicBezTo>
                  <a:pt x="15594" y="5120"/>
                  <a:pt x="15336" y="5250"/>
                  <a:pt x="15150" y="5443"/>
                </a:cubicBezTo>
                <a:cubicBezTo>
                  <a:pt x="14920" y="5682"/>
                  <a:pt x="14783" y="6006"/>
                  <a:pt x="14664" y="6321"/>
                </a:cubicBezTo>
                <a:cubicBezTo>
                  <a:pt x="13760" y="8659"/>
                  <a:pt x="13137" y="11107"/>
                  <a:pt x="12813" y="13606"/>
                </a:cubicBezTo>
                <a:cubicBezTo>
                  <a:pt x="10023" y="13632"/>
                  <a:pt x="6509" y="13657"/>
                  <a:pt x="4385" y="15474"/>
                </a:cubicBezTo>
                <a:cubicBezTo>
                  <a:pt x="3233" y="16464"/>
                  <a:pt x="2508" y="17854"/>
                  <a:pt x="1937" y="19262"/>
                </a:cubicBezTo>
                <a:cubicBezTo>
                  <a:pt x="598" y="22554"/>
                  <a:pt x="1" y="26094"/>
                  <a:pt x="180" y="29643"/>
                </a:cubicBezTo>
                <a:cubicBezTo>
                  <a:pt x="222" y="30368"/>
                  <a:pt x="316" y="31144"/>
                  <a:pt x="802" y="31690"/>
                </a:cubicBezTo>
                <a:cubicBezTo>
                  <a:pt x="1306" y="32244"/>
                  <a:pt x="2099" y="32406"/>
                  <a:pt x="2841" y="32526"/>
                </a:cubicBezTo>
                <a:cubicBezTo>
                  <a:pt x="9017" y="33575"/>
                  <a:pt x="15278" y="34121"/>
                  <a:pt x="21539" y="34172"/>
                </a:cubicBezTo>
                <a:cubicBezTo>
                  <a:pt x="21870" y="34175"/>
                  <a:pt x="22200" y="34176"/>
                  <a:pt x="22531" y="34176"/>
                </a:cubicBezTo>
                <a:cubicBezTo>
                  <a:pt x="26491" y="34176"/>
                  <a:pt x="30451" y="33995"/>
                  <a:pt x="34411" y="33814"/>
                </a:cubicBezTo>
                <a:cubicBezTo>
                  <a:pt x="35042" y="33780"/>
                  <a:pt x="35716" y="33729"/>
                  <a:pt x="36322" y="33550"/>
                </a:cubicBezTo>
                <a:cubicBezTo>
                  <a:pt x="37047" y="33874"/>
                  <a:pt x="37951" y="33976"/>
                  <a:pt x="38761" y="34019"/>
                </a:cubicBezTo>
                <a:cubicBezTo>
                  <a:pt x="49245" y="34548"/>
                  <a:pt x="59762" y="34812"/>
                  <a:pt x="70143" y="36347"/>
                </a:cubicBezTo>
                <a:cubicBezTo>
                  <a:pt x="71738" y="36584"/>
                  <a:pt x="73367" y="36845"/>
                  <a:pt x="74970" y="36845"/>
                </a:cubicBezTo>
                <a:cubicBezTo>
                  <a:pt x="76025" y="36845"/>
                  <a:pt x="77069" y="36732"/>
                  <a:pt x="78085" y="36424"/>
                </a:cubicBezTo>
                <a:cubicBezTo>
                  <a:pt x="82469" y="35076"/>
                  <a:pt x="85079" y="30257"/>
                  <a:pt x="85199" y="25668"/>
                </a:cubicBezTo>
                <a:cubicBezTo>
                  <a:pt x="85327" y="21079"/>
                  <a:pt x="83476" y="16677"/>
                  <a:pt x="81454" y="12557"/>
                </a:cubicBezTo>
                <a:cubicBezTo>
                  <a:pt x="79424" y="8437"/>
                  <a:pt x="77019" y="4522"/>
                  <a:pt x="7621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 flipH="1" rot="2983975">
            <a:off x="-146375" y="3077469"/>
            <a:ext cx="1892575" cy="2758140"/>
            <a:chOff x="4572000" y="5120400"/>
            <a:chExt cx="1490156" cy="2171565"/>
          </a:xfrm>
        </p:grpSpPr>
        <p:sp>
          <p:nvSpPr>
            <p:cNvPr id="26" name="Google Shape;26;p2"/>
            <p:cNvSpPr/>
            <p:nvPr/>
          </p:nvSpPr>
          <p:spPr>
            <a:xfrm>
              <a:off x="5107578" y="5120400"/>
              <a:ext cx="954577" cy="2150046"/>
            </a:xfrm>
            <a:custGeom>
              <a:rect b="b" l="l" r="r" t="t"/>
              <a:pathLst>
                <a:path extrusionOk="0" h="16985" w="7541">
                  <a:moveTo>
                    <a:pt x="5443" y="0"/>
                  </a:moveTo>
                  <a:cubicBezTo>
                    <a:pt x="5443" y="0"/>
                    <a:pt x="3267" y="4121"/>
                    <a:pt x="3319" y="4999"/>
                  </a:cubicBezTo>
                  <a:cubicBezTo>
                    <a:pt x="3370" y="5878"/>
                    <a:pt x="3566" y="7405"/>
                    <a:pt x="3302" y="7959"/>
                  </a:cubicBezTo>
                  <a:cubicBezTo>
                    <a:pt x="3029" y="8514"/>
                    <a:pt x="2261" y="8931"/>
                    <a:pt x="2338" y="10040"/>
                  </a:cubicBezTo>
                  <a:cubicBezTo>
                    <a:pt x="2414" y="11141"/>
                    <a:pt x="2031" y="12429"/>
                    <a:pt x="1578" y="12924"/>
                  </a:cubicBezTo>
                  <a:cubicBezTo>
                    <a:pt x="1126" y="13427"/>
                    <a:pt x="0" y="15116"/>
                    <a:pt x="504" y="16097"/>
                  </a:cubicBezTo>
                  <a:cubicBezTo>
                    <a:pt x="765" y="16614"/>
                    <a:pt x="1285" y="16985"/>
                    <a:pt x="1951" y="16985"/>
                  </a:cubicBezTo>
                  <a:cubicBezTo>
                    <a:pt x="2547" y="16985"/>
                    <a:pt x="3260" y="16688"/>
                    <a:pt x="4010" y="15935"/>
                  </a:cubicBezTo>
                  <a:cubicBezTo>
                    <a:pt x="4521" y="15414"/>
                    <a:pt x="5562" y="14442"/>
                    <a:pt x="5673" y="12779"/>
                  </a:cubicBezTo>
                  <a:cubicBezTo>
                    <a:pt x="5792" y="11124"/>
                    <a:pt x="6244" y="11260"/>
                    <a:pt x="6406" y="10305"/>
                  </a:cubicBezTo>
                  <a:cubicBezTo>
                    <a:pt x="6569" y="9349"/>
                    <a:pt x="6193" y="8966"/>
                    <a:pt x="6569" y="8206"/>
                  </a:cubicBezTo>
                  <a:cubicBezTo>
                    <a:pt x="6952" y="7456"/>
                    <a:pt x="7541" y="6381"/>
                    <a:pt x="6824" y="4334"/>
                  </a:cubicBezTo>
                  <a:cubicBezTo>
                    <a:pt x="6116" y="2295"/>
                    <a:pt x="5443" y="0"/>
                    <a:pt x="5443" y="0"/>
                  </a:cubicBezTo>
                  <a:close/>
                </a:path>
              </a:pathLst>
            </a:custGeom>
            <a:solidFill>
              <a:srgbClr val="849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364545" y="5180146"/>
              <a:ext cx="538999" cy="2090178"/>
            </a:xfrm>
            <a:custGeom>
              <a:rect b="b" l="l" r="r" t="t"/>
              <a:pathLst>
                <a:path extrusionOk="0" fill="none" h="16984" w="4258">
                  <a:moveTo>
                    <a:pt x="1" y="16984"/>
                  </a:moveTo>
                  <a:cubicBezTo>
                    <a:pt x="1" y="16984"/>
                    <a:pt x="4257" y="9384"/>
                    <a:pt x="3413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636332" y="5485334"/>
              <a:ext cx="312285" cy="298108"/>
            </a:xfrm>
            <a:custGeom>
              <a:rect b="b" l="l" r="r" t="t"/>
              <a:pathLst>
                <a:path extrusionOk="0" fill="none" h="2355" w="2798">
                  <a:moveTo>
                    <a:pt x="2798" y="1451"/>
                  </a:moveTo>
                  <a:cubicBezTo>
                    <a:pt x="2798" y="1451"/>
                    <a:pt x="1774" y="2091"/>
                    <a:pt x="1391" y="2355"/>
                  </a:cubicBezTo>
                  <a:cubicBezTo>
                    <a:pt x="1007" y="1528"/>
                    <a:pt x="538" y="734"/>
                    <a:pt x="0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-742207">
              <a:off x="5721255" y="6041511"/>
              <a:ext cx="250636" cy="151271"/>
            </a:xfrm>
            <a:custGeom>
              <a:rect b="b" l="l" r="r" t="t"/>
              <a:pathLst>
                <a:path extrusionOk="0" fill="none" h="1195" w="1980">
                  <a:moveTo>
                    <a:pt x="1980" y="0"/>
                  </a:moveTo>
                  <a:cubicBezTo>
                    <a:pt x="1980" y="0"/>
                    <a:pt x="785" y="1058"/>
                    <a:pt x="1" y="1194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-78">
              <a:off x="5560133" y="5755036"/>
              <a:ext cx="201139" cy="298108"/>
            </a:xfrm>
            <a:custGeom>
              <a:rect b="b" l="l" r="r" t="t"/>
              <a:pathLst>
                <a:path extrusionOk="0" fill="none" h="2355" w="1827">
                  <a:moveTo>
                    <a:pt x="1826" y="2354"/>
                  </a:moveTo>
                  <a:cubicBezTo>
                    <a:pt x="1826" y="2354"/>
                    <a:pt x="555" y="1007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492793" y="6201868"/>
              <a:ext cx="172915" cy="317602"/>
            </a:xfrm>
            <a:custGeom>
              <a:rect b="b" l="l" r="r" t="t"/>
              <a:pathLst>
                <a:path extrusionOk="0" fill="none" h="2509" w="1366">
                  <a:moveTo>
                    <a:pt x="1365" y="2508"/>
                  </a:moveTo>
                  <a:cubicBezTo>
                    <a:pt x="1365" y="2508"/>
                    <a:pt x="265" y="1289"/>
                    <a:pt x="1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649062" y="6424725"/>
              <a:ext cx="227536" cy="154569"/>
            </a:xfrm>
            <a:custGeom>
              <a:rect b="b" l="l" r="r" t="t"/>
              <a:pathLst>
                <a:path extrusionOk="0" fill="none" h="1221" w="2210">
                  <a:moveTo>
                    <a:pt x="0" y="1221"/>
                  </a:moveTo>
                  <a:cubicBezTo>
                    <a:pt x="0" y="1221"/>
                    <a:pt x="1288" y="658"/>
                    <a:pt x="2209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402529" y="6612691"/>
              <a:ext cx="123028" cy="298108"/>
            </a:xfrm>
            <a:custGeom>
              <a:rect b="b" l="l" r="r" t="t"/>
              <a:pathLst>
                <a:path extrusionOk="0" fill="none" h="2355" w="1170">
                  <a:moveTo>
                    <a:pt x="1170" y="2354"/>
                  </a:moveTo>
                  <a:cubicBezTo>
                    <a:pt x="1170" y="2354"/>
                    <a:pt x="214" y="1049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 rot="81">
              <a:off x="5488723" y="6788655"/>
              <a:ext cx="278650" cy="213929"/>
            </a:xfrm>
            <a:custGeom>
              <a:rect b="b" l="l" r="r" t="t"/>
              <a:pathLst>
                <a:path extrusionOk="0" fill="none" h="1690" w="2620">
                  <a:moveTo>
                    <a:pt x="1" y="1689"/>
                  </a:moveTo>
                  <a:cubicBezTo>
                    <a:pt x="1" y="1689"/>
                    <a:pt x="1715" y="922"/>
                    <a:pt x="2619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572000" y="5288884"/>
              <a:ext cx="660900" cy="2003081"/>
            </a:xfrm>
            <a:custGeom>
              <a:rect b="b" l="l" r="r" t="t"/>
              <a:pathLst>
                <a:path extrusionOk="0" h="15824" w="5221">
                  <a:moveTo>
                    <a:pt x="3191" y="0"/>
                  </a:moveTo>
                  <a:cubicBezTo>
                    <a:pt x="3191" y="0"/>
                    <a:pt x="2423" y="2508"/>
                    <a:pt x="2116" y="3131"/>
                  </a:cubicBezTo>
                  <a:cubicBezTo>
                    <a:pt x="1800" y="3753"/>
                    <a:pt x="785" y="5204"/>
                    <a:pt x="1050" y="6150"/>
                  </a:cubicBezTo>
                  <a:cubicBezTo>
                    <a:pt x="1306" y="7097"/>
                    <a:pt x="1570" y="9102"/>
                    <a:pt x="1178" y="9801"/>
                  </a:cubicBezTo>
                  <a:cubicBezTo>
                    <a:pt x="777" y="10501"/>
                    <a:pt x="0" y="12625"/>
                    <a:pt x="256" y="13333"/>
                  </a:cubicBezTo>
                  <a:cubicBezTo>
                    <a:pt x="504" y="14032"/>
                    <a:pt x="2739" y="15823"/>
                    <a:pt x="2739" y="15823"/>
                  </a:cubicBezTo>
                  <a:cubicBezTo>
                    <a:pt x="3268" y="15499"/>
                    <a:pt x="4351" y="13887"/>
                    <a:pt x="4393" y="12821"/>
                  </a:cubicBezTo>
                  <a:cubicBezTo>
                    <a:pt x="4428" y="11763"/>
                    <a:pt x="4155" y="10509"/>
                    <a:pt x="4274" y="9869"/>
                  </a:cubicBezTo>
                  <a:cubicBezTo>
                    <a:pt x="4402" y="9238"/>
                    <a:pt x="5221" y="7737"/>
                    <a:pt x="4811" y="6483"/>
                  </a:cubicBezTo>
                  <a:cubicBezTo>
                    <a:pt x="4393" y="5229"/>
                    <a:pt x="4146" y="3958"/>
                    <a:pt x="4146" y="3250"/>
                  </a:cubicBezTo>
                  <a:cubicBezTo>
                    <a:pt x="4155" y="2534"/>
                    <a:pt x="3779" y="1331"/>
                    <a:pt x="3191" y="0"/>
                  </a:cubicBezTo>
                  <a:close/>
                </a:path>
              </a:pathLst>
            </a:custGeom>
            <a:solidFill>
              <a:srgbClr val="849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878715" y="5372136"/>
              <a:ext cx="151269" cy="1886417"/>
            </a:xfrm>
            <a:custGeom>
              <a:rect b="b" l="l" r="r" t="t"/>
              <a:pathLst>
                <a:path extrusionOk="0" fill="none" h="15560" w="1195">
                  <a:moveTo>
                    <a:pt x="0" y="15559"/>
                  </a:moveTo>
                  <a:cubicBezTo>
                    <a:pt x="0" y="15559"/>
                    <a:pt x="1194" y="8001"/>
                    <a:pt x="921" y="5366"/>
                  </a:cubicBezTo>
                  <a:cubicBezTo>
                    <a:pt x="759" y="3583"/>
                    <a:pt x="708" y="1792"/>
                    <a:pt x="768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6">
              <a:off x="4945620" y="6642399"/>
              <a:ext cx="117212" cy="158867"/>
            </a:xfrm>
            <a:custGeom>
              <a:rect b="b" l="l" r="r" t="t"/>
              <a:pathLst>
                <a:path extrusionOk="0" fill="none" h="1255" w="1451">
                  <a:moveTo>
                    <a:pt x="1450" y="0"/>
                  </a:moveTo>
                  <a:lnTo>
                    <a:pt x="0" y="1254"/>
                  </a:ln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779302" y="6432314"/>
              <a:ext cx="173967" cy="271145"/>
            </a:xfrm>
            <a:custGeom>
              <a:rect b="b" l="l" r="r" t="t"/>
              <a:pathLst>
                <a:path extrusionOk="0" fill="none" h="2142" w="1656">
                  <a:moveTo>
                    <a:pt x="1656" y="2142"/>
                  </a:moveTo>
                  <a:cubicBezTo>
                    <a:pt x="1656" y="2142"/>
                    <a:pt x="214" y="564"/>
                    <a:pt x="1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249">
              <a:off x="4988840" y="6146241"/>
              <a:ext cx="164433" cy="198738"/>
            </a:xfrm>
            <a:custGeom>
              <a:rect b="b" l="l" r="r" t="t"/>
              <a:pathLst>
                <a:path extrusionOk="0" fill="none" h="1570" w="1587">
                  <a:moveTo>
                    <a:pt x="0" y="1570"/>
                  </a:moveTo>
                  <a:cubicBezTo>
                    <a:pt x="0" y="1570"/>
                    <a:pt x="1228" y="606"/>
                    <a:pt x="1587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-84">
              <a:off x="4801036" y="5840664"/>
              <a:ext cx="195398" cy="372540"/>
            </a:xfrm>
            <a:custGeom>
              <a:rect b="b" l="l" r="r" t="t"/>
              <a:pathLst>
                <a:path extrusionOk="0" fill="none" h="2943" w="1920">
                  <a:moveTo>
                    <a:pt x="1920" y="2943"/>
                  </a:moveTo>
                  <a:cubicBezTo>
                    <a:pt x="1920" y="2943"/>
                    <a:pt x="197" y="1186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-188">
              <a:off x="4992007" y="5797368"/>
              <a:ext cx="82008" cy="144822"/>
            </a:xfrm>
            <a:custGeom>
              <a:rect b="b" l="l" r="r" t="t"/>
              <a:pathLst>
                <a:path extrusionOk="0" fill="none" h="1144" w="897">
                  <a:moveTo>
                    <a:pt x="1" y="1144"/>
                  </a:moveTo>
                  <a:cubicBezTo>
                    <a:pt x="1" y="1144"/>
                    <a:pt x="709" y="453"/>
                    <a:pt x="896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900349" y="5574926"/>
              <a:ext cx="75698" cy="123294"/>
            </a:xfrm>
            <a:custGeom>
              <a:rect b="b" l="l" r="r" t="t"/>
              <a:pathLst>
                <a:path extrusionOk="0" fill="none" h="974" w="598">
                  <a:moveTo>
                    <a:pt x="597" y="973"/>
                  </a:moveTo>
                  <a:cubicBezTo>
                    <a:pt x="597" y="973"/>
                    <a:pt x="94" y="351"/>
                    <a:pt x="0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2"/>
          <p:cNvSpPr/>
          <p:nvPr/>
        </p:nvSpPr>
        <p:spPr>
          <a:xfrm>
            <a:off x="51176" y="4089822"/>
            <a:ext cx="1030731" cy="1211718"/>
          </a:xfrm>
          <a:custGeom>
            <a:rect b="b" l="l" r="r" t="t"/>
            <a:pathLst>
              <a:path extrusionOk="0" h="15104" w="12848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rgbClr val="3F6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172325" y="4122675"/>
            <a:ext cx="877675" cy="1109311"/>
          </a:xfrm>
          <a:custGeom>
            <a:rect b="b" l="l" r="r" t="t"/>
            <a:pathLst>
              <a:path extrusionOk="0" fill="none" h="14237" w="11338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rgbClr val="122D2D"/>
          </a:solidFill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-357350" y="-603017"/>
            <a:ext cx="9748469" cy="1841981"/>
          </a:xfrm>
          <a:custGeom>
            <a:rect b="b" l="l" r="r" t="t"/>
            <a:pathLst>
              <a:path extrusionOk="0" h="12812" w="67806">
                <a:moveTo>
                  <a:pt x="13563" y="0"/>
                </a:moveTo>
                <a:cubicBezTo>
                  <a:pt x="13048" y="0"/>
                  <a:pt x="12534" y="4"/>
                  <a:pt x="12019" y="8"/>
                </a:cubicBezTo>
                <a:cubicBezTo>
                  <a:pt x="10501" y="17"/>
                  <a:pt x="8965" y="34"/>
                  <a:pt x="7472" y="324"/>
                </a:cubicBezTo>
                <a:cubicBezTo>
                  <a:pt x="5980" y="622"/>
                  <a:pt x="4572" y="1535"/>
                  <a:pt x="3199" y="2209"/>
                </a:cubicBezTo>
                <a:cubicBezTo>
                  <a:pt x="2167" y="2704"/>
                  <a:pt x="1254" y="3420"/>
                  <a:pt x="520" y="4307"/>
                </a:cubicBezTo>
                <a:cubicBezTo>
                  <a:pt x="256" y="4623"/>
                  <a:pt x="0" y="4998"/>
                  <a:pt x="26" y="5408"/>
                </a:cubicBezTo>
                <a:cubicBezTo>
                  <a:pt x="56" y="6030"/>
                  <a:pt x="713" y="6442"/>
                  <a:pt x="1344" y="6442"/>
                </a:cubicBezTo>
                <a:cubicBezTo>
                  <a:pt x="1423" y="6442"/>
                  <a:pt x="1501" y="6436"/>
                  <a:pt x="1578" y="6423"/>
                </a:cubicBezTo>
                <a:cubicBezTo>
                  <a:pt x="2261" y="6312"/>
                  <a:pt x="2824" y="5826"/>
                  <a:pt x="3344" y="5365"/>
                </a:cubicBezTo>
                <a:lnTo>
                  <a:pt x="3344" y="5365"/>
                </a:lnTo>
                <a:cubicBezTo>
                  <a:pt x="2858" y="5979"/>
                  <a:pt x="2354" y="6628"/>
                  <a:pt x="2218" y="7404"/>
                </a:cubicBezTo>
                <a:cubicBezTo>
                  <a:pt x="2073" y="8180"/>
                  <a:pt x="2431" y="9101"/>
                  <a:pt x="3182" y="9323"/>
                </a:cubicBezTo>
                <a:cubicBezTo>
                  <a:pt x="3298" y="9357"/>
                  <a:pt x="3417" y="9372"/>
                  <a:pt x="3536" y="9372"/>
                </a:cubicBezTo>
                <a:cubicBezTo>
                  <a:pt x="3960" y="9372"/>
                  <a:pt x="4387" y="9174"/>
                  <a:pt x="4700" y="8888"/>
                </a:cubicBezTo>
                <a:cubicBezTo>
                  <a:pt x="5110" y="8513"/>
                  <a:pt x="5383" y="8018"/>
                  <a:pt x="5647" y="7532"/>
                </a:cubicBezTo>
                <a:lnTo>
                  <a:pt x="5647" y="7532"/>
                </a:lnTo>
                <a:cubicBezTo>
                  <a:pt x="5442" y="8086"/>
                  <a:pt x="5229" y="8675"/>
                  <a:pt x="5297" y="9263"/>
                </a:cubicBezTo>
                <a:cubicBezTo>
                  <a:pt x="5374" y="9860"/>
                  <a:pt x="5818" y="10449"/>
                  <a:pt x="6415" y="10475"/>
                </a:cubicBezTo>
                <a:cubicBezTo>
                  <a:pt x="6429" y="10475"/>
                  <a:pt x="6443" y="10476"/>
                  <a:pt x="6457" y="10476"/>
                </a:cubicBezTo>
                <a:cubicBezTo>
                  <a:pt x="7009" y="10476"/>
                  <a:pt x="7462" y="9993"/>
                  <a:pt x="7711" y="9494"/>
                </a:cubicBezTo>
                <a:cubicBezTo>
                  <a:pt x="7959" y="8973"/>
                  <a:pt x="8087" y="8393"/>
                  <a:pt x="8411" y="7924"/>
                </a:cubicBezTo>
                <a:lnTo>
                  <a:pt x="8411" y="7924"/>
                </a:lnTo>
                <a:cubicBezTo>
                  <a:pt x="8334" y="9024"/>
                  <a:pt x="8658" y="10116"/>
                  <a:pt x="9332" y="10995"/>
                </a:cubicBezTo>
                <a:cubicBezTo>
                  <a:pt x="9552" y="11285"/>
                  <a:pt x="9883" y="11570"/>
                  <a:pt x="10229" y="11570"/>
                </a:cubicBezTo>
                <a:cubicBezTo>
                  <a:pt x="10299" y="11570"/>
                  <a:pt x="10370" y="11558"/>
                  <a:pt x="10441" y="11532"/>
                </a:cubicBezTo>
                <a:cubicBezTo>
                  <a:pt x="10748" y="11430"/>
                  <a:pt x="10901" y="11089"/>
                  <a:pt x="11012" y="10782"/>
                </a:cubicBezTo>
                <a:cubicBezTo>
                  <a:pt x="11337" y="9843"/>
                  <a:pt x="11499" y="8854"/>
                  <a:pt x="11473" y="7856"/>
                </a:cubicBezTo>
                <a:lnTo>
                  <a:pt x="11473" y="7856"/>
                </a:lnTo>
                <a:cubicBezTo>
                  <a:pt x="11712" y="8436"/>
                  <a:pt x="12010" y="9101"/>
                  <a:pt x="12462" y="9536"/>
                </a:cubicBezTo>
                <a:cubicBezTo>
                  <a:pt x="12775" y="9832"/>
                  <a:pt x="13206" y="10025"/>
                  <a:pt x="13622" y="10025"/>
                </a:cubicBezTo>
                <a:cubicBezTo>
                  <a:pt x="13818" y="10025"/>
                  <a:pt x="14010" y="9982"/>
                  <a:pt x="14186" y="9886"/>
                </a:cubicBezTo>
                <a:cubicBezTo>
                  <a:pt x="14621" y="9639"/>
                  <a:pt x="14842" y="9127"/>
                  <a:pt x="14859" y="8632"/>
                </a:cubicBezTo>
                <a:cubicBezTo>
                  <a:pt x="14885" y="8137"/>
                  <a:pt x="14749" y="7651"/>
                  <a:pt x="14604" y="7173"/>
                </a:cubicBezTo>
                <a:lnTo>
                  <a:pt x="14604" y="7173"/>
                </a:lnTo>
                <a:cubicBezTo>
                  <a:pt x="14876" y="7660"/>
                  <a:pt x="15226" y="8095"/>
                  <a:pt x="15636" y="8470"/>
                </a:cubicBezTo>
                <a:cubicBezTo>
                  <a:pt x="15876" y="8688"/>
                  <a:pt x="16170" y="8900"/>
                  <a:pt x="16488" y="8900"/>
                </a:cubicBezTo>
                <a:cubicBezTo>
                  <a:pt x="16531" y="8900"/>
                  <a:pt x="16573" y="8896"/>
                  <a:pt x="16617" y="8888"/>
                </a:cubicBezTo>
                <a:cubicBezTo>
                  <a:pt x="17018" y="8803"/>
                  <a:pt x="17248" y="8385"/>
                  <a:pt x="17359" y="7984"/>
                </a:cubicBezTo>
                <a:cubicBezTo>
                  <a:pt x="17615" y="7054"/>
                  <a:pt x="17495" y="6056"/>
                  <a:pt x="17035" y="5203"/>
                </a:cubicBezTo>
                <a:lnTo>
                  <a:pt x="17035" y="5203"/>
                </a:lnTo>
                <a:cubicBezTo>
                  <a:pt x="17495" y="5962"/>
                  <a:pt x="18229" y="6517"/>
                  <a:pt x="19022" y="6918"/>
                </a:cubicBezTo>
                <a:cubicBezTo>
                  <a:pt x="19212" y="7015"/>
                  <a:pt x="19423" y="7096"/>
                  <a:pt x="19628" y="7096"/>
                </a:cubicBezTo>
                <a:cubicBezTo>
                  <a:pt x="19709" y="7096"/>
                  <a:pt x="19789" y="7083"/>
                  <a:pt x="19867" y="7054"/>
                </a:cubicBezTo>
                <a:cubicBezTo>
                  <a:pt x="20174" y="6926"/>
                  <a:pt x="20319" y="6585"/>
                  <a:pt x="20387" y="6261"/>
                </a:cubicBezTo>
                <a:cubicBezTo>
                  <a:pt x="20454" y="5923"/>
                  <a:pt x="20463" y="5577"/>
                  <a:pt x="20422" y="5231"/>
                </a:cubicBezTo>
                <a:lnTo>
                  <a:pt x="20422" y="5231"/>
                </a:lnTo>
                <a:cubicBezTo>
                  <a:pt x="20653" y="5605"/>
                  <a:pt x="21045" y="5902"/>
                  <a:pt x="21479" y="5902"/>
                </a:cubicBezTo>
                <a:cubicBezTo>
                  <a:pt x="22042" y="5902"/>
                  <a:pt x="22468" y="5425"/>
                  <a:pt x="22681" y="4879"/>
                </a:cubicBezTo>
                <a:cubicBezTo>
                  <a:pt x="22954" y="5305"/>
                  <a:pt x="23321" y="5664"/>
                  <a:pt x="23748" y="5937"/>
                </a:cubicBezTo>
                <a:cubicBezTo>
                  <a:pt x="23995" y="6077"/>
                  <a:pt x="24275" y="6147"/>
                  <a:pt x="24557" y="6147"/>
                </a:cubicBezTo>
                <a:cubicBezTo>
                  <a:pt x="24703" y="6147"/>
                  <a:pt x="24850" y="6128"/>
                  <a:pt x="24993" y="6090"/>
                </a:cubicBezTo>
                <a:lnTo>
                  <a:pt x="24993" y="6090"/>
                </a:lnTo>
                <a:cubicBezTo>
                  <a:pt x="24865" y="6261"/>
                  <a:pt x="24788" y="6457"/>
                  <a:pt x="24754" y="6670"/>
                </a:cubicBezTo>
                <a:cubicBezTo>
                  <a:pt x="24669" y="7250"/>
                  <a:pt x="25019" y="7881"/>
                  <a:pt x="25565" y="8069"/>
                </a:cubicBezTo>
                <a:cubicBezTo>
                  <a:pt x="25677" y="8103"/>
                  <a:pt x="25791" y="8120"/>
                  <a:pt x="25905" y="8120"/>
                </a:cubicBezTo>
                <a:cubicBezTo>
                  <a:pt x="26299" y="8120"/>
                  <a:pt x="26679" y="7921"/>
                  <a:pt x="26904" y="7583"/>
                </a:cubicBezTo>
                <a:lnTo>
                  <a:pt x="26904" y="7583"/>
                </a:lnTo>
                <a:cubicBezTo>
                  <a:pt x="26708" y="8009"/>
                  <a:pt x="26529" y="8461"/>
                  <a:pt x="26529" y="8939"/>
                </a:cubicBezTo>
                <a:cubicBezTo>
                  <a:pt x="26529" y="9477"/>
                  <a:pt x="26819" y="10065"/>
                  <a:pt x="27339" y="10227"/>
                </a:cubicBezTo>
                <a:cubicBezTo>
                  <a:pt x="27434" y="10257"/>
                  <a:pt x="27530" y="10271"/>
                  <a:pt x="27626" y="10271"/>
                </a:cubicBezTo>
                <a:cubicBezTo>
                  <a:pt x="28048" y="10271"/>
                  <a:pt x="28464" y="10003"/>
                  <a:pt x="28721" y="9656"/>
                </a:cubicBezTo>
                <a:cubicBezTo>
                  <a:pt x="29045" y="9229"/>
                  <a:pt x="29156" y="8700"/>
                  <a:pt x="29267" y="8171"/>
                </a:cubicBezTo>
                <a:cubicBezTo>
                  <a:pt x="29267" y="8862"/>
                  <a:pt x="29668" y="9553"/>
                  <a:pt x="30299" y="9835"/>
                </a:cubicBezTo>
                <a:cubicBezTo>
                  <a:pt x="30492" y="9922"/>
                  <a:pt x="30704" y="9964"/>
                  <a:pt x="30917" y="9964"/>
                </a:cubicBezTo>
                <a:cubicBezTo>
                  <a:pt x="31392" y="9964"/>
                  <a:pt x="31870" y="9754"/>
                  <a:pt x="32141" y="9366"/>
                </a:cubicBezTo>
                <a:cubicBezTo>
                  <a:pt x="32465" y="8871"/>
                  <a:pt x="32431" y="8231"/>
                  <a:pt x="32056" y="7779"/>
                </a:cubicBezTo>
                <a:lnTo>
                  <a:pt x="32056" y="7779"/>
                </a:lnTo>
                <a:cubicBezTo>
                  <a:pt x="32261" y="7950"/>
                  <a:pt x="32483" y="8095"/>
                  <a:pt x="32730" y="8206"/>
                </a:cubicBezTo>
                <a:cubicBezTo>
                  <a:pt x="32890" y="8268"/>
                  <a:pt x="33069" y="8306"/>
                  <a:pt x="33244" y="8306"/>
                </a:cubicBezTo>
                <a:cubicBezTo>
                  <a:pt x="33452" y="8306"/>
                  <a:pt x="33656" y="8253"/>
                  <a:pt x="33822" y="8129"/>
                </a:cubicBezTo>
                <a:cubicBezTo>
                  <a:pt x="34274" y="7796"/>
                  <a:pt x="34274" y="7131"/>
                  <a:pt x="34137" y="6576"/>
                </a:cubicBezTo>
                <a:cubicBezTo>
                  <a:pt x="34726" y="6269"/>
                  <a:pt x="35118" y="5800"/>
                  <a:pt x="35519" y="5263"/>
                </a:cubicBezTo>
                <a:lnTo>
                  <a:pt x="35519" y="5263"/>
                </a:lnTo>
                <a:cubicBezTo>
                  <a:pt x="35076" y="6431"/>
                  <a:pt x="35442" y="7796"/>
                  <a:pt x="36304" y="8709"/>
                </a:cubicBezTo>
                <a:cubicBezTo>
                  <a:pt x="37490" y="7771"/>
                  <a:pt x="38274" y="6508"/>
                  <a:pt x="38505" y="5007"/>
                </a:cubicBezTo>
                <a:cubicBezTo>
                  <a:pt x="38530" y="6056"/>
                  <a:pt x="38991" y="7054"/>
                  <a:pt x="39784" y="7651"/>
                </a:cubicBezTo>
                <a:cubicBezTo>
                  <a:pt x="39648" y="8086"/>
                  <a:pt x="39588" y="8538"/>
                  <a:pt x="39597" y="8990"/>
                </a:cubicBezTo>
                <a:cubicBezTo>
                  <a:pt x="39606" y="8990"/>
                  <a:pt x="39616" y="8990"/>
                  <a:pt x="39625" y="8990"/>
                </a:cubicBezTo>
                <a:cubicBezTo>
                  <a:pt x="40766" y="8990"/>
                  <a:pt x="41872" y="8480"/>
                  <a:pt x="42684" y="7677"/>
                </a:cubicBezTo>
                <a:lnTo>
                  <a:pt x="42684" y="7677"/>
                </a:lnTo>
                <a:cubicBezTo>
                  <a:pt x="42352" y="8572"/>
                  <a:pt x="42343" y="9545"/>
                  <a:pt x="42667" y="10440"/>
                </a:cubicBezTo>
                <a:cubicBezTo>
                  <a:pt x="43691" y="10014"/>
                  <a:pt x="44570" y="9374"/>
                  <a:pt x="45141" y="8427"/>
                </a:cubicBezTo>
                <a:cubicBezTo>
                  <a:pt x="45465" y="9204"/>
                  <a:pt x="46071" y="9860"/>
                  <a:pt x="46898" y="10040"/>
                </a:cubicBezTo>
                <a:cubicBezTo>
                  <a:pt x="47129" y="9306"/>
                  <a:pt x="47214" y="8547"/>
                  <a:pt x="47154" y="7779"/>
                </a:cubicBezTo>
                <a:lnTo>
                  <a:pt x="47154" y="7779"/>
                </a:lnTo>
                <a:cubicBezTo>
                  <a:pt x="47333" y="8419"/>
                  <a:pt x="47965" y="8897"/>
                  <a:pt x="48604" y="9084"/>
                </a:cubicBezTo>
                <a:cubicBezTo>
                  <a:pt x="49189" y="8157"/>
                  <a:pt x="49389" y="7116"/>
                  <a:pt x="49261" y="6024"/>
                </a:cubicBezTo>
                <a:lnTo>
                  <a:pt x="49261" y="6024"/>
                </a:lnTo>
                <a:cubicBezTo>
                  <a:pt x="49374" y="6848"/>
                  <a:pt x="49870" y="7577"/>
                  <a:pt x="50600" y="7984"/>
                </a:cubicBezTo>
                <a:cubicBezTo>
                  <a:pt x="51087" y="7378"/>
                  <a:pt x="51411" y="6662"/>
                  <a:pt x="51556" y="5894"/>
                </a:cubicBezTo>
                <a:cubicBezTo>
                  <a:pt x="51590" y="6465"/>
                  <a:pt x="51650" y="7037"/>
                  <a:pt x="51743" y="7600"/>
                </a:cubicBezTo>
                <a:cubicBezTo>
                  <a:pt x="51146" y="8683"/>
                  <a:pt x="50762" y="9869"/>
                  <a:pt x="50617" y="11097"/>
                </a:cubicBezTo>
                <a:cubicBezTo>
                  <a:pt x="51479" y="10867"/>
                  <a:pt x="52298" y="10483"/>
                  <a:pt x="53031" y="9963"/>
                </a:cubicBezTo>
                <a:cubicBezTo>
                  <a:pt x="53125" y="10961"/>
                  <a:pt x="53424" y="11933"/>
                  <a:pt x="53919" y="12812"/>
                </a:cubicBezTo>
                <a:cubicBezTo>
                  <a:pt x="54499" y="12036"/>
                  <a:pt x="54934" y="11157"/>
                  <a:pt x="55190" y="10227"/>
                </a:cubicBezTo>
                <a:cubicBezTo>
                  <a:pt x="55608" y="11345"/>
                  <a:pt x="56529" y="12198"/>
                  <a:pt x="57629" y="12692"/>
                </a:cubicBezTo>
                <a:cubicBezTo>
                  <a:pt x="57902" y="11592"/>
                  <a:pt x="57885" y="10347"/>
                  <a:pt x="57655" y="9229"/>
                </a:cubicBezTo>
                <a:lnTo>
                  <a:pt x="57655" y="9229"/>
                </a:lnTo>
                <a:cubicBezTo>
                  <a:pt x="58431" y="9801"/>
                  <a:pt x="59335" y="10176"/>
                  <a:pt x="60248" y="10492"/>
                </a:cubicBezTo>
                <a:cubicBezTo>
                  <a:pt x="60282" y="9698"/>
                  <a:pt x="60111" y="8897"/>
                  <a:pt x="59745" y="8189"/>
                </a:cubicBezTo>
                <a:lnTo>
                  <a:pt x="59745" y="8189"/>
                </a:lnTo>
                <a:cubicBezTo>
                  <a:pt x="60111" y="8709"/>
                  <a:pt x="60529" y="9204"/>
                  <a:pt x="60990" y="9647"/>
                </a:cubicBezTo>
                <a:cubicBezTo>
                  <a:pt x="61544" y="10142"/>
                  <a:pt x="62218" y="10534"/>
                  <a:pt x="62952" y="10628"/>
                </a:cubicBezTo>
                <a:cubicBezTo>
                  <a:pt x="63225" y="9391"/>
                  <a:pt x="63242" y="8112"/>
                  <a:pt x="63003" y="6866"/>
                </a:cubicBezTo>
                <a:lnTo>
                  <a:pt x="63003" y="6866"/>
                </a:lnTo>
                <a:cubicBezTo>
                  <a:pt x="63336" y="7404"/>
                  <a:pt x="63720" y="7916"/>
                  <a:pt x="64163" y="8376"/>
                </a:cubicBezTo>
                <a:cubicBezTo>
                  <a:pt x="64590" y="8845"/>
                  <a:pt x="65136" y="9238"/>
                  <a:pt x="65767" y="9357"/>
                </a:cubicBezTo>
                <a:cubicBezTo>
                  <a:pt x="65724" y="8803"/>
                  <a:pt x="65639" y="8248"/>
                  <a:pt x="65511" y="7711"/>
                </a:cubicBezTo>
                <a:cubicBezTo>
                  <a:pt x="65409" y="7165"/>
                  <a:pt x="65178" y="6662"/>
                  <a:pt x="64846" y="6227"/>
                </a:cubicBezTo>
                <a:lnTo>
                  <a:pt x="64846" y="6227"/>
                </a:lnTo>
                <a:cubicBezTo>
                  <a:pt x="65451" y="6295"/>
                  <a:pt x="66014" y="6312"/>
                  <a:pt x="66620" y="6380"/>
                </a:cubicBezTo>
                <a:cubicBezTo>
                  <a:pt x="66743" y="6397"/>
                  <a:pt x="66869" y="6411"/>
                  <a:pt x="66992" y="6411"/>
                </a:cubicBezTo>
                <a:cubicBezTo>
                  <a:pt x="67123" y="6411"/>
                  <a:pt x="67251" y="6395"/>
                  <a:pt x="67370" y="6346"/>
                </a:cubicBezTo>
                <a:cubicBezTo>
                  <a:pt x="67601" y="6261"/>
                  <a:pt x="67806" y="6022"/>
                  <a:pt x="67754" y="5775"/>
                </a:cubicBezTo>
                <a:cubicBezTo>
                  <a:pt x="67652" y="5212"/>
                  <a:pt x="67771" y="4529"/>
                  <a:pt x="67652" y="3975"/>
                </a:cubicBezTo>
                <a:cubicBezTo>
                  <a:pt x="67533" y="3412"/>
                  <a:pt x="67225" y="2866"/>
                  <a:pt x="66722" y="2584"/>
                </a:cubicBezTo>
                <a:cubicBezTo>
                  <a:pt x="66362" y="2378"/>
                  <a:pt x="65940" y="2327"/>
                  <a:pt x="65521" y="2327"/>
                </a:cubicBezTo>
                <a:cubicBezTo>
                  <a:pt x="65403" y="2327"/>
                  <a:pt x="65286" y="2331"/>
                  <a:pt x="65170" y="2337"/>
                </a:cubicBezTo>
                <a:cubicBezTo>
                  <a:pt x="63711" y="2388"/>
                  <a:pt x="62261" y="2593"/>
                  <a:pt x="60836" y="2943"/>
                </a:cubicBezTo>
                <a:cubicBezTo>
                  <a:pt x="60751" y="2968"/>
                  <a:pt x="60657" y="2985"/>
                  <a:pt x="60563" y="3011"/>
                </a:cubicBezTo>
                <a:cubicBezTo>
                  <a:pt x="60094" y="2550"/>
                  <a:pt x="59395" y="2226"/>
                  <a:pt x="58781" y="2013"/>
                </a:cubicBezTo>
                <a:cubicBezTo>
                  <a:pt x="58186" y="1817"/>
                  <a:pt x="57549" y="1776"/>
                  <a:pt x="56915" y="1776"/>
                </a:cubicBezTo>
                <a:cubicBezTo>
                  <a:pt x="56749" y="1776"/>
                  <a:pt x="56583" y="1779"/>
                  <a:pt x="56418" y="1782"/>
                </a:cubicBezTo>
                <a:cubicBezTo>
                  <a:pt x="55573" y="1799"/>
                  <a:pt x="54720" y="1817"/>
                  <a:pt x="53893" y="1996"/>
                </a:cubicBezTo>
                <a:cubicBezTo>
                  <a:pt x="53287" y="2132"/>
                  <a:pt x="52707" y="2380"/>
                  <a:pt x="52187" y="2729"/>
                </a:cubicBezTo>
                <a:cubicBezTo>
                  <a:pt x="51368" y="2098"/>
                  <a:pt x="50447" y="1620"/>
                  <a:pt x="49457" y="1322"/>
                </a:cubicBezTo>
                <a:cubicBezTo>
                  <a:pt x="47376" y="682"/>
                  <a:pt x="45158" y="682"/>
                  <a:pt x="42975" y="682"/>
                </a:cubicBezTo>
                <a:lnTo>
                  <a:pt x="42548" y="682"/>
                </a:lnTo>
                <a:cubicBezTo>
                  <a:pt x="41235" y="474"/>
                  <a:pt x="39851" y="301"/>
                  <a:pt x="38519" y="301"/>
                </a:cubicBezTo>
                <a:cubicBezTo>
                  <a:pt x="36581" y="301"/>
                  <a:pt x="34752" y="667"/>
                  <a:pt x="33412" y="1825"/>
                </a:cubicBezTo>
                <a:cubicBezTo>
                  <a:pt x="32892" y="2277"/>
                  <a:pt x="32457" y="2815"/>
                  <a:pt x="32107" y="3412"/>
                </a:cubicBezTo>
                <a:cubicBezTo>
                  <a:pt x="31638" y="3002"/>
                  <a:pt x="31109" y="2670"/>
                  <a:pt x="30538" y="2422"/>
                </a:cubicBezTo>
                <a:cubicBezTo>
                  <a:pt x="29707" y="2055"/>
                  <a:pt x="28808" y="1868"/>
                  <a:pt x="27908" y="1868"/>
                </a:cubicBezTo>
                <a:cubicBezTo>
                  <a:pt x="27615" y="1868"/>
                  <a:pt x="27322" y="1888"/>
                  <a:pt x="27032" y="1927"/>
                </a:cubicBezTo>
                <a:cubicBezTo>
                  <a:pt x="26094" y="2072"/>
                  <a:pt x="25172" y="2328"/>
                  <a:pt x="24302" y="2704"/>
                </a:cubicBezTo>
                <a:cubicBezTo>
                  <a:pt x="23910" y="2866"/>
                  <a:pt x="23202" y="2917"/>
                  <a:pt x="22733" y="3130"/>
                </a:cubicBezTo>
                <a:cubicBezTo>
                  <a:pt x="22588" y="2533"/>
                  <a:pt x="22281" y="1979"/>
                  <a:pt x="21837" y="1552"/>
                </a:cubicBezTo>
                <a:cubicBezTo>
                  <a:pt x="20975" y="725"/>
                  <a:pt x="19730" y="435"/>
                  <a:pt x="18544" y="264"/>
                </a:cubicBezTo>
                <a:cubicBezTo>
                  <a:pt x="16895" y="42"/>
                  <a:pt x="15231" y="0"/>
                  <a:pt x="13563" y="0"/>
                </a:cubicBezTo>
                <a:close/>
              </a:path>
            </a:pathLst>
          </a:custGeom>
          <a:solidFill>
            <a:srgbClr val="122D2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"/>
          <p:cNvSpPr/>
          <p:nvPr/>
        </p:nvSpPr>
        <p:spPr>
          <a:xfrm rot="-216356">
            <a:off x="4680482" y="3517508"/>
            <a:ext cx="4585592" cy="1980155"/>
          </a:xfrm>
          <a:custGeom>
            <a:rect b="b" l="l" r="r" t="t"/>
            <a:pathLst>
              <a:path extrusionOk="0" h="36846" w="85327">
                <a:moveTo>
                  <a:pt x="36774" y="21266"/>
                </a:moveTo>
                <a:cubicBezTo>
                  <a:pt x="37013" y="22332"/>
                  <a:pt x="37413" y="23348"/>
                  <a:pt x="37968" y="24277"/>
                </a:cubicBezTo>
                <a:cubicBezTo>
                  <a:pt x="37792" y="24077"/>
                  <a:pt x="37593" y="23983"/>
                  <a:pt x="37391" y="23983"/>
                </a:cubicBezTo>
                <a:cubicBezTo>
                  <a:pt x="37241" y="23983"/>
                  <a:pt x="37090" y="24034"/>
                  <a:pt x="36944" y="24132"/>
                </a:cubicBezTo>
                <a:cubicBezTo>
                  <a:pt x="36684" y="23983"/>
                  <a:pt x="36392" y="23885"/>
                  <a:pt x="36126" y="23885"/>
                </a:cubicBezTo>
                <a:cubicBezTo>
                  <a:pt x="35922" y="23885"/>
                  <a:pt x="35733" y="23944"/>
                  <a:pt x="35588" y="24081"/>
                </a:cubicBezTo>
                <a:cubicBezTo>
                  <a:pt x="36091" y="23194"/>
                  <a:pt x="36484" y="22247"/>
                  <a:pt x="36774" y="21266"/>
                </a:cubicBezTo>
                <a:close/>
                <a:moveTo>
                  <a:pt x="76217" y="1"/>
                </a:moveTo>
                <a:cubicBezTo>
                  <a:pt x="74400" y="2483"/>
                  <a:pt x="73461" y="5494"/>
                  <a:pt x="73564" y="8565"/>
                </a:cubicBezTo>
                <a:cubicBezTo>
                  <a:pt x="73120" y="6151"/>
                  <a:pt x="72148" y="3771"/>
                  <a:pt x="70647" y="1826"/>
                </a:cubicBezTo>
                <a:cubicBezTo>
                  <a:pt x="69836" y="4743"/>
                  <a:pt x="69802" y="7831"/>
                  <a:pt x="70553" y="10766"/>
                </a:cubicBezTo>
                <a:cubicBezTo>
                  <a:pt x="69725" y="8608"/>
                  <a:pt x="68488" y="6731"/>
                  <a:pt x="66919" y="5051"/>
                </a:cubicBezTo>
                <a:lnTo>
                  <a:pt x="66919" y="5051"/>
                </a:lnTo>
                <a:cubicBezTo>
                  <a:pt x="67354" y="7874"/>
                  <a:pt x="68540" y="10629"/>
                  <a:pt x="70177" y="12975"/>
                </a:cubicBezTo>
                <a:cubicBezTo>
                  <a:pt x="68983" y="13436"/>
                  <a:pt x="68070" y="14408"/>
                  <a:pt x="67678" y="15628"/>
                </a:cubicBezTo>
                <a:cubicBezTo>
                  <a:pt x="68019" y="14169"/>
                  <a:pt x="68002" y="12634"/>
                  <a:pt x="67490" y="11226"/>
                </a:cubicBezTo>
                <a:cubicBezTo>
                  <a:pt x="65554" y="12472"/>
                  <a:pt x="63959" y="14562"/>
                  <a:pt x="63311" y="16771"/>
                </a:cubicBezTo>
                <a:cubicBezTo>
                  <a:pt x="63891" y="14152"/>
                  <a:pt x="63737" y="11226"/>
                  <a:pt x="62765" y="8727"/>
                </a:cubicBezTo>
                <a:cubicBezTo>
                  <a:pt x="61127" y="10825"/>
                  <a:pt x="60129" y="13350"/>
                  <a:pt x="59873" y="16003"/>
                </a:cubicBezTo>
                <a:cubicBezTo>
                  <a:pt x="59694" y="14254"/>
                  <a:pt x="59336" y="12352"/>
                  <a:pt x="58568" y="10774"/>
                </a:cubicBezTo>
                <a:cubicBezTo>
                  <a:pt x="57416" y="12608"/>
                  <a:pt x="56930" y="14647"/>
                  <a:pt x="56998" y="16813"/>
                </a:cubicBezTo>
                <a:cubicBezTo>
                  <a:pt x="55480" y="14169"/>
                  <a:pt x="53066" y="12156"/>
                  <a:pt x="50089" y="11516"/>
                </a:cubicBezTo>
                <a:lnTo>
                  <a:pt x="50089" y="11516"/>
                </a:lnTo>
                <a:cubicBezTo>
                  <a:pt x="50354" y="14323"/>
                  <a:pt x="52170" y="16933"/>
                  <a:pt x="54584" y="18392"/>
                </a:cubicBezTo>
                <a:cubicBezTo>
                  <a:pt x="54269" y="19236"/>
                  <a:pt x="54346" y="20140"/>
                  <a:pt x="54636" y="20993"/>
                </a:cubicBezTo>
                <a:cubicBezTo>
                  <a:pt x="54064" y="20285"/>
                  <a:pt x="53313" y="19748"/>
                  <a:pt x="52409" y="19663"/>
                </a:cubicBezTo>
                <a:cubicBezTo>
                  <a:pt x="51607" y="20498"/>
                  <a:pt x="51147" y="21479"/>
                  <a:pt x="51172" y="22648"/>
                </a:cubicBezTo>
                <a:cubicBezTo>
                  <a:pt x="50865" y="18699"/>
                  <a:pt x="48605" y="15005"/>
                  <a:pt x="45329" y="12787"/>
                </a:cubicBezTo>
                <a:lnTo>
                  <a:pt x="45329" y="12787"/>
                </a:lnTo>
                <a:cubicBezTo>
                  <a:pt x="45133" y="14945"/>
                  <a:pt x="45619" y="17351"/>
                  <a:pt x="46720" y="19219"/>
                </a:cubicBezTo>
                <a:cubicBezTo>
                  <a:pt x="46208" y="19876"/>
                  <a:pt x="46063" y="20635"/>
                  <a:pt x="46148" y="21471"/>
                </a:cubicBezTo>
                <a:cubicBezTo>
                  <a:pt x="44835" y="19918"/>
                  <a:pt x="43086" y="18784"/>
                  <a:pt x="41133" y="18221"/>
                </a:cubicBezTo>
                <a:lnTo>
                  <a:pt x="41133" y="18221"/>
                </a:lnTo>
                <a:cubicBezTo>
                  <a:pt x="41295" y="20208"/>
                  <a:pt x="41585" y="22298"/>
                  <a:pt x="42139" y="24209"/>
                </a:cubicBezTo>
                <a:cubicBezTo>
                  <a:pt x="40988" y="22230"/>
                  <a:pt x="39196" y="20874"/>
                  <a:pt x="37038" y="20183"/>
                </a:cubicBezTo>
                <a:cubicBezTo>
                  <a:pt x="37226" y="19245"/>
                  <a:pt x="37320" y="18281"/>
                  <a:pt x="37303" y="17317"/>
                </a:cubicBezTo>
                <a:lnTo>
                  <a:pt x="37303" y="17317"/>
                </a:lnTo>
                <a:cubicBezTo>
                  <a:pt x="35179" y="19006"/>
                  <a:pt x="33379" y="21189"/>
                  <a:pt x="32244" y="23646"/>
                </a:cubicBezTo>
                <a:cubicBezTo>
                  <a:pt x="32432" y="23100"/>
                  <a:pt x="32304" y="22495"/>
                  <a:pt x="31912" y="22077"/>
                </a:cubicBezTo>
                <a:cubicBezTo>
                  <a:pt x="31601" y="21739"/>
                  <a:pt x="31124" y="21507"/>
                  <a:pt x="30664" y="21507"/>
                </a:cubicBezTo>
                <a:cubicBezTo>
                  <a:pt x="30555" y="21507"/>
                  <a:pt x="30447" y="21520"/>
                  <a:pt x="30342" y="21548"/>
                </a:cubicBezTo>
                <a:cubicBezTo>
                  <a:pt x="31434" y="20200"/>
                  <a:pt x="32295" y="18682"/>
                  <a:pt x="32901" y="17052"/>
                </a:cubicBezTo>
                <a:cubicBezTo>
                  <a:pt x="32995" y="16856"/>
                  <a:pt x="33046" y="16634"/>
                  <a:pt x="33055" y="16413"/>
                </a:cubicBezTo>
                <a:cubicBezTo>
                  <a:pt x="33063" y="16191"/>
                  <a:pt x="32961" y="15978"/>
                  <a:pt x="32782" y="15841"/>
                </a:cubicBezTo>
                <a:cubicBezTo>
                  <a:pt x="32679" y="15777"/>
                  <a:pt x="32563" y="15753"/>
                  <a:pt x="32443" y="15753"/>
                </a:cubicBezTo>
                <a:cubicBezTo>
                  <a:pt x="32294" y="15753"/>
                  <a:pt x="32139" y="15790"/>
                  <a:pt x="31997" y="15833"/>
                </a:cubicBezTo>
                <a:cubicBezTo>
                  <a:pt x="31204" y="16071"/>
                  <a:pt x="30479" y="16472"/>
                  <a:pt x="29864" y="17018"/>
                </a:cubicBezTo>
                <a:cubicBezTo>
                  <a:pt x="29826" y="16614"/>
                  <a:pt x="29405" y="16359"/>
                  <a:pt x="28993" y="16359"/>
                </a:cubicBezTo>
                <a:cubicBezTo>
                  <a:pt x="28945" y="16359"/>
                  <a:pt x="28897" y="16363"/>
                  <a:pt x="28849" y="16370"/>
                </a:cubicBezTo>
                <a:cubicBezTo>
                  <a:pt x="28406" y="16438"/>
                  <a:pt x="28047" y="16788"/>
                  <a:pt x="27698" y="17078"/>
                </a:cubicBezTo>
                <a:cubicBezTo>
                  <a:pt x="28116" y="15764"/>
                  <a:pt x="28261" y="14382"/>
                  <a:pt x="28124" y="13009"/>
                </a:cubicBezTo>
                <a:cubicBezTo>
                  <a:pt x="28090" y="12702"/>
                  <a:pt x="27971" y="12310"/>
                  <a:pt x="27655" y="12293"/>
                </a:cubicBezTo>
                <a:cubicBezTo>
                  <a:pt x="27647" y="12292"/>
                  <a:pt x="27638" y="12292"/>
                  <a:pt x="27630" y="12292"/>
                </a:cubicBezTo>
                <a:cubicBezTo>
                  <a:pt x="27403" y="12292"/>
                  <a:pt x="27224" y="12513"/>
                  <a:pt x="27101" y="12711"/>
                </a:cubicBezTo>
                <a:cubicBezTo>
                  <a:pt x="26341" y="13930"/>
                  <a:pt x="25736" y="15227"/>
                  <a:pt x="25420" y="16634"/>
                </a:cubicBezTo>
                <a:cubicBezTo>
                  <a:pt x="25488" y="16259"/>
                  <a:pt x="25514" y="15833"/>
                  <a:pt x="25258" y="15551"/>
                </a:cubicBezTo>
                <a:cubicBezTo>
                  <a:pt x="25111" y="15394"/>
                  <a:pt x="24902" y="15325"/>
                  <a:pt x="24688" y="15325"/>
                </a:cubicBezTo>
                <a:cubicBezTo>
                  <a:pt x="24529" y="15325"/>
                  <a:pt x="24367" y="15363"/>
                  <a:pt x="24226" y="15432"/>
                </a:cubicBezTo>
                <a:cubicBezTo>
                  <a:pt x="23893" y="15585"/>
                  <a:pt x="23706" y="15909"/>
                  <a:pt x="23458" y="16182"/>
                </a:cubicBezTo>
                <a:cubicBezTo>
                  <a:pt x="24712" y="13888"/>
                  <a:pt x="25719" y="11465"/>
                  <a:pt x="26452" y="8949"/>
                </a:cubicBezTo>
                <a:cubicBezTo>
                  <a:pt x="26563" y="8599"/>
                  <a:pt x="26580" y="8087"/>
                  <a:pt x="26222" y="7993"/>
                </a:cubicBezTo>
                <a:cubicBezTo>
                  <a:pt x="26189" y="7984"/>
                  <a:pt x="26155" y="7979"/>
                  <a:pt x="26122" y="7979"/>
                </a:cubicBezTo>
                <a:cubicBezTo>
                  <a:pt x="25926" y="7979"/>
                  <a:pt x="25736" y="8137"/>
                  <a:pt x="25582" y="8283"/>
                </a:cubicBezTo>
                <a:cubicBezTo>
                  <a:pt x="23322" y="10535"/>
                  <a:pt x="20985" y="12813"/>
                  <a:pt x="19040" y="15346"/>
                </a:cubicBezTo>
                <a:cubicBezTo>
                  <a:pt x="19569" y="14604"/>
                  <a:pt x="19952" y="13768"/>
                  <a:pt x="20174" y="12890"/>
                </a:cubicBezTo>
                <a:cubicBezTo>
                  <a:pt x="20277" y="12497"/>
                  <a:pt x="20311" y="12011"/>
                  <a:pt x="19995" y="11764"/>
                </a:cubicBezTo>
                <a:cubicBezTo>
                  <a:pt x="19842" y="11644"/>
                  <a:pt x="19642" y="11612"/>
                  <a:pt x="19445" y="11612"/>
                </a:cubicBezTo>
                <a:cubicBezTo>
                  <a:pt x="19389" y="11612"/>
                  <a:pt x="19333" y="11615"/>
                  <a:pt x="19279" y="11619"/>
                </a:cubicBezTo>
                <a:cubicBezTo>
                  <a:pt x="17871" y="11713"/>
                  <a:pt x="16651" y="12420"/>
                  <a:pt x="15790" y="13538"/>
                </a:cubicBezTo>
                <a:cubicBezTo>
                  <a:pt x="16259" y="11226"/>
                  <a:pt x="16728" y="8889"/>
                  <a:pt x="16711" y="6526"/>
                </a:cubicBezTo>
                <a:cubicBezTo>
                  <a:pt x="16702" y="5989"/>
                  <a:pt x="16583" y="5323"/>
                  <a:pt x="16071" y="5153"/>
                </a:cubicBezTo>
                <a:cubicBezTo>
                  <a:pt x="16000" y="5130"/>
                  <a:pt x="15926" y="5120"/>
                  <a:pt x="15853" y="5120"/>
                </a:cubicBezTo>
                <a:cubicBezTo>
                  <a:pt x="15594" y="5120"/>
                  <a:pt x="15336" y="5250"/>
                  <a:pt x="15150" y="5443"/>
                </a:cubicBezTo>
                <a:cubicBezTo>
                  <a:pt x="14920" y="5682"/>
                  <a:pt x="14783" y="6006"/>
                  <a:pt x="14664" y="6321"/>
                </a:cubicBezTo>
                <a:cubicBezTo>
                  <a:pt x="13760" y="8659"/>
                  <a:pt x="13137" y="11107"/>
                  <a:pt x="12813" y="13606"/>
                </a:cubicBezTo>
                <a:cubicBezTo>
                  <a:pt x="10023" y="13632"/>
                  <a:pt x="6509" y="13657"/>
                  <a:pt x="4385" y="15474"/>
                </a:cubicBezTo>
                <a:cubicBezTo>
                  <a:pt x="3233" y="16464"/>
                  <a:pt x="2508" y="17854"/>
                  <a:pt x="1937" y="19262"/>
                </a:cubicBezTo>
                <a:cubicBezTo>
                  <a:pt x="598" y="22554"/>
                  <a:pt x="1" y="26094"/>
                  <a:pt x="180" y="29643"/>
                </a:cubicBezTo>
                <a:cubicBezTo>
                  <a:pt x="222" y="30368"/>
                  <a:pt x="316" y="31144"/>
                  <a:pt x="802" y="31690"/>
                </a:cubicBezTo>
                <a:cubicBezTo>
                  <a:pt x="1306" y="32244"/>
                  <a:pt x="2099" y="32406"/>
                  <a:pt x="2841" y="32526"/>
                </a:cubicBezTo>
                <a:cubicBezTo>
                  <a:pt x="9017" y="33575"/>
                  <a:pt x="15278" y="34121"/>
                  <a:pt x="21539" y="34172"/>
                </a:cubicBezTo>
                <a:cubicBezTo>
                  <a:pt x="21870" y="34175"/>
                  <a:pt x="22200" y="34176"/>
                  <a:pt x="22531" y="34176"/>
                </a:cubicBezTo>
                <a:cubicBezTo>
                  <a:pt x="26491" y="34176"/>
                  <a:pt x="30451" y="33995"/>
                  <a:pt x="34411" y="33814"/>
                </a:cubicBezTo>
                <a:cubicBezTo>
                  <a:pt x="35042" y="33780"/>
                  <a:pt x="35716" y="33729"/>
                  <a:pt x="36322" y="33550"/>
                </a:cubicBezTo>
                <a:cubicBezTo>
                  <a:pt x="37047" y="33874"/>
                  <a:pt x="37951" y="33976"/>
                  <a:pt x="38761" y="34019"/>
                </a:cubicBezTo>
                <a:cubicBezTo>
                  <a:pt x="49245" y="34548"/>
                  <a:pt x="59762" y="34812"/>
                  <a:pt x="70143" y="36347"/>
                </a:cubicBezTo>
                <a:cubicBezTo>
                  <a:pt x="71738" y="36584"/>
                  <a:pt x="73367" y="36845"/>
                  <a:pt x="74970" y="36845"/>
                </a:cubicBezTo>
                <a:cubicBezTo>
                  <a:pt x="76025" y="36845"/>
                  <a:pt x="77069" y="36732"/>
                  <a:pt x="78085" y="36424"/>
                </a:cubicBezTo>
                <a:cubicBezTo>
                  <a:pt x="82469" y="35076"/>
                  <a:pt x="85079" y="30257"/>
                  <a:pt x="85199" y="25668"/>
                </a:cubicBezTo>
                <a:cubicBezTo>
                  <a:pt x="85327" y="21079"/>
                  <a:pt x="83476" y="16677"/>
                  <a:pt x="81454" y="12557"/>
                </a:cubicBezTo>
                <a:cubicBezTo>
                  <a:pt x="79424" y="8437"/>
                  <a:pt x="77019" y="4522"/>
                  <a:pt x="76217" y="1"/>
                </a:cubicBezTo>
                <a:close/>
              </a:path>
            </a:pathLst>
          </a:custGeom>
          <a:solidFill>
            <a:srgbClr val="3F6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"/>
          <p:cNvSpPr/>
          <p:nvPr/>
        </p:nvSpPr>
        <p:spPr>
          <a:xfrm flipH="1" rot="576429">
            <a:off x="7457996" y="3801256"/>
            <a:ext cx="2097792" cy="1824752"/>
          </a:xfrm>
          <a:custGeom>
            <a:rect b="b" l="l" r="r" t="t"/>
            <a:pathLst>
              <a:path extrusionOk="0" h="16978" w="19518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rgbClr val="122D2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2" name="Google Shape;102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03" name="Google Shape;10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0" name="Google Shape;5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/>
          <p:nvPr/>
        </p:nvSpPr>
        <p:spPr>
          <a:xfrm flipH="1">
            <a:off x="-144428" y="2373625"/>
            <a:ext cx="9381878" cy="2769906"/>
          </a:xfrm>
          <a:custGeom>
            <a:rect b="b" l="l" r="r" t="t"/>
            <a:pathLst>
              <a:path extrusionOk="0" h="34443" w="80746">
                <a:moveTo>
                  <a:pt x="4267" y="0"/>
                </a:moveTo>
                <a:cubicBezTo>
                  <a:pt x="4172" y="0"/>
                  <a:pt x="4076" y="17"/>
                  <a:pt x="3984" y="49"/>
                </a:cubicBezTo>
                <a:cubicBezTo>
                  <a:pt x="3728" y="143"/>
                  <a:pt x="3489" y="297"/>
                  <a:pt x="3301" y="493"/>
                </a:cubicBezTo>
                <a:cubicBezTo>
                  <a:pt x="2312" y="1423"/>
                  <a:pt x="1672" y="2804"/>
                  <a:pt x="1135" y="4050"/>
                </a:cubicBezTo>
                <a:cubicBezTo>
                  <a:pt x="887" y="3555"/>
                  <a:pt x="495" y="3154"/>
                  <a:pt x="0" y="2907"/>
                </a:cubicBezTo>
                <a:lnTo>
                  <a:pt x="0" y="2907"/>
                </a:lnTo>
                <a:lnTo>
                  <a:pt x="904" y="34442"/>
                </a:lnTo>
                <a:lnTo>
                  <a:pt x="80746" y="34442"/>
                </a:lnTo>
                <a:lnTo>
                  <a:pt x="80746" y="6609"/>
                </a:lnTo>
                <a:cubicBezTo>
                  <a:pt x="80417" y="6257"/>
                  <a:pt x="79959" y="6063"/>
                  <a:pt x="79487" y="6063"/>
                </a:cubicBezTo>
                <a:cubicBezTo>
                  <a:pt x="79432" y="6063"/>
                  <a:pt x="79376" y="6066"/>
                  <a:pt x="79321" y="6071"/>
                </a:cubicBezTo>
                <a:cubicBezTo>
                  <a:pt x="78698" y="4314"/>
                  <a:pt x="77445" y="2847"/>
                  <a:pt x="75807" y="1960"/>
                </a:cubicBezTo>
                <a:cubicBezTo>
                  <a:pt x="75279" y="1677"/>
                  <a:pt x="74678" y="1459"/>
                  <a:pt x="74088" y="1459"/>
                </a:cubicBezTo>
                <a:cubicBezTo>
                  <a:pt x="73876" y="1459"/>
                  <a:pt x="73666" y="1487"/>
                  <a:pt x="73461" y="1550"/>
                </a:cubicBezTo>
                <a:cubicBezTo>
                  <a:pt x="72463" y="1858"/>
                  <a:pt x="71866" y="2915"/>
                  <a:pt x="71670" y="3947"/>
                </a:cubicBezTo>
                <a:cubicBezTo>
                  <a:pt x="71465" y="4971"/>
                  <a:pt x="71678" y="5850"/>
                  <a:pt x="71516" y="6882"/>
                </a:cubicBezTo>
                <a:cubicBezTo>
                  <a:pt x="70970" y="6438"/>
                  <a:pt x="70365" y="6080"/>
                  <a:pt x="69716" y="5816"/>
                </a:cubicBezTo>
                <a:cubicBezTo>
                  <a:pt x="69561" y="5753"/>
                  <a:pt x="69387" y="5698"/>
                  <a:pt x="69223" y="5698"/>
                </a:cubicBezTo>
                <a:cubicBezTo>
                  <a:pt x="69116" y="5698"/>
                  <a:pt x="69014" y="5721"/>
                  <a:pt x="68923" y="5781"/>
                </a:cubicBezTo>
                <a:cubicBezTo>
                  <a:pt x="68727" y="5909"/>
                  <a:pt x="68659" y="6165"/>
                  <a:pt x="68624" y="6404"/>
                </a:cubicBezTo>
                <a:cubicBezTo>
                  <a:pt x="68386" y="7692"/>
                  <a:pt x="68488" y="9236"/>
                  <a:pt x="68727" y="10516"/>
                </a:cubicBezTo>
                <a:lnTo>
                  <a:pt x="66270" y="7257"/>
                </a:lnTo>
                <a:cubicBezTo>
                  <a:pt x="66108" y="7027"/>
                  <a:pt x="65912" y="6814"/>
                  <a:pt x="65690" y="6643"/>
                </a:cubicBezTo>
                <a:cubicBezTo>
                  <a:pt x="65533" y="6527"/>
                  <a:pt x="65345" y="6466"/>
                  <a:pt x="65154" y="6466"/>
                </a:cubicBezTo>
                <a:cubicBezTo>
                  <a:pt x="65065" y="6466"/>
                  <a:pt x="64975" y="6479"/>
                  <a:pt x="64888" y="6506"/>
                </a:cubicBezTo>
                <a:cubicBezTo>
                  <a:pt x="64462" y="6669"/>
                  <a:pt x="64334" y="7197"/>
                  <a:pt x="64300" y="7650"/>
                </a:cubicBezTo>
                <a:cubicBezTo>
                  <a:pt x="64138" y="9424"/>
                  <a:pt x="64487" y="11053"/>
                  <a:pt x="64846" y="12802"/>
                </a:cubicBezTo>
                <a:cubicBezTo>
                  <a:pt x="64462" y="12486"/>
                  <a:pt x="64061" y="12170"/>
                  <a:pt x="63660" y="11872"/>
                </a:cubicBezTo>
                <a:cubicBezTo>
                  <a:pt x="63499" y="11755"/>
                  <a:pt x="63312" y="11631"/>
                  <a:pt x="63117" y="11631"/>
                </a:cubicBezTo>
                <a:cubicBezTo>
                  <a:pt x="63085" y="11631"/>
                  <a:pt x="63053" y="11634"/>
                  <a:pt x="63020" y="11642"/>
                </a:cubicBezTo>
                <a:cubicBezTo>
                  <a:pt x="62747" y="11710"/>
                  <a:pt x="62611" y="12008"/>
                  <a:pt x="62534" y="12281"/>
                </a:cubicBezTo>
                <a:cubicBezTo>
                  <a:pt x="62142" y="13518"/>
                  <a:pt x="61920" y="14806"/>
                  <a:pt x="61869" y="16103"/>
                </a:cubicBezTo>
                <a:lnTo>
                  <a:pt x="60982" y="13774"/>
                </a:lnTo>
                <a:cubicBezTo>
                  <a:pt x="60871" y="13501"/>
                  <a:pt x="60717" y="13186"/>
                  <a:pt x="60419" y="13151"/>
                </a:cubicBezTo>
                <a:cubicBezTo>
                  <a:pt x="60407" y="13151"/>
                  <a:pt x="60396" y="13150"/>
                  <a:pt x="60385" y="13150"/>
                </a:cubicBezTo>
                <a:cubicBezTo>
                  <a:pt x="60071" y="13150"/>
                  <a:pt x="59868" y="13495"/>
                  <a:pt x="59745" y="13791"/>
                </a:cubicBezTo>
                <a:cubicBezTo>
                  <a:pt x="58678" y="16333"/>
                  <a:pt x="57706" y="18875"/>
                  <a:pt x="56998" y="21545"/>
                </a:cubicBezTo>
                <a:cubicBezTo>
                  <a:pt x="56989" y="18542"/>
                  <a:pt x="56981" y="15523"/>
                  <a:pt x="56478" y="12571"/>
                </a:cubicBezTo>
                <a:cubicBezTo>
                  <a:pt x="56444" y="12290"/>
                  <a:pt x="56358" y="12017"/>
                  <a:pt x="56230" y="11770"/>
                </a:cubicBezTo>
                <a:cubicBezTo>
                  <a:pt x="56080" y="11528"/>
                  <a:pt x="55832" y="11343"/>
                  <a:pt x="55566" y="11343"/>
                </a:cubicBezTo>
                <a:cubicBezTo>
                  <a:pt x="55560" y="11343"/>
                  <a:pt x="55554" y="11343"/>
                  <a:pt x="55548" y="11343"/>
                </a:cubicBezTo>
                <a:cubicBezTo>
                  <a:pt x="55130" y="11352"/>
                  <a:pt x="54857" y="11778"/>
                  <a:pt x="54661" y="12145"/>
                </a:cubicBezTo>
                <a:cubicBezTo>
                  <a:pt x="53057" y="15301"/>
                  <a:pt x="51931" y="18670"/>
                  <a:pt x="51308" y="22151"/>
                </a:cubicBezTo>
                <a:cubicBezTo>
                  <a:pt x="50959" y="18969"/>
                  <a:pt x="50063" y="15881"/>
                  <a:pt x="48647" y="13006"/>
                </a:cubicBezTo>
                <a:cubicBezTo>
                  <a:pt x="48496" y="12713"/>
                  <a:pt x="48250" y="12360"/>
                  <a:pt x="47928" y="12360"/>
                </a:cubicBezTo>
                <a:cubicBezTo>
                  <a:pt x="47904" y="12360"/>
                  <a:pt x="47879" y="12362"/>
                  <a:pt x="47854" y="12367"/>
                </a:cubicBezTo>
                <a:cubicBezTo>
                  <a:pt x="47547" y="12418"/>
                  <a:pt x="47393" y="12776"/>
                  <a:pt x="47299" y="13075"/>
                </a:cubicBezTo>
                <a:cubicBezTo>
                  <a:pt x="46711" y="15088"/>
                  <a:pt x="46173" y="17169"/>
                  <a:pt x="46071" y="19259"/>
                </a:cubicBezTo>
                <a:cubicBezTo>
                  <a:pt x="45269" y="17178"/>
                  <a:pt x="44058" y="15284"/>
                  <a:pt x="42505" y="13680"/>
                </a:cubicBezTo>
                <a:cubicBezTo>
                  <a:pt x="42300" y="13475"/>
                  <a:pt x="42039" y="13251"/>
                  <a:pt x="41759" y="13251"/>
                </a:cubicBezTo>
                <a:cubicBezTo>
                  <a:pt x="41712" y="13251"/>
                  <a:pt x="41665" y="13258"/>
                  <a:pt x="41618" y="13271"/>
                </a:cubicBezTo>
                <a:cubicBezTo>
                  <a:pt x="41260" y="13373"/>
                  <a:pt x="41141" y="13808"/>
                  <a:pt x="41089" y="14175"/>
                </a:cubicBezTo>
                <a:cubicBezTo>
                  <a:pt x="40936" y="15275"/>
                  <a:pt x="40944" y="16384"/>
                  <a:pt x="40979" y="17502"/>
                </a:cubicBezTo>
                <a:cubicBezTo>
                  <a:pt x="39989" y="18525"/>
                  <a:pt x="39179" y="19720"/>
                  <a:pt x="38599" y="21016"/>
                </a:cubicBezTo>
                <a:cubicBezTo>
                  <a:pt x="38462" y="20274"/>
                  <a:pt x="38317" y="19617"/>
                  <a:pt x="38181" y="18867"/>
                </a:cubicBezTo>
                <a:cubicBezTo>
                  <a:pt x="38863" y="18193"/>
                  <a:pt x="39298" y="17306"/>
                  <a:pt x="39409" y="16350"/>
                </a:cubicBezTo>
                <a:cubicBezTo>
                  <a:pt x="39435" y="16128"/>
                  <a:pt x="39426" y="15864"/>
                  <a:pt x="39264" y="15719"/>
                </a:cubicBezTo>
                <a:cubicBezTo>
                  <a:pt x="39157" y="15624"/>
                  <a:pt x="39016" y="15595"/>
                  <a:pt x="38872" y="15595"/>
                </a:cubicBezTo>
                <a:cubicBezTo>
                  <a:pt x="38809" y="15595"/>
                  <a:pt x="38746" y="15600"/>
                  <a:pt x="38684" y="15608"/>
                </a:cubicBezTo>
                <a:cubicBezTo>
                  <a:pt x="38112" y="15668"/>
                  <a:pt x="37515" y="15753"/>
                  <a:pt x="37004" y="16018"/>
                </a:cubicBezTo>
                <a:cubicBezTo>
                  <a:pt x="36603" y="15165"/>
                  <a:pt x="36202" y="14311"/>
                  <a:pt x="35809" y="13458"/>
                </a:cubicBezTo>
                <a:cubicBezTo>
                  <a:pt x="35733" y="13288"/>
                  <a:pt x="35639" y="13134"/>
                  <a:pt x="35528" y="12989"/>
                </a:cubicBezTo>
                <a:cubicBezTo>
                  <a:pt x="35414" y="12859"/>
                  <a:pt x="35246" y="12775"/>
                  <a:pt x="35067" y="12775"/>
                </a:cubicBezTo>
                <a:cubicBezTo>
                  <a:pt x="35059" y="12775"/>
                  <a:pt x="35050" y="12776"/>
                  <a:pt x="35042" y="12776"/>
                </a:cubicBezTo>
                <a:cubicBezTo>
                  <a:pt x="34683" y="12810"/>
                  <a:pt x="34513" y="13220"/>
                  <a:pt x="34427" y="13569"/>
                </a:cubicBezTo>
                <a:cubicBezTo>
                  <a:pt x="34223" y="14457"/>
                  <a:pt x="34086" y="15361"/>
                  <a:pt x="34035" y="16273"/>
                </a:cubicBezTo>
                <a:cubicBezTo>
                  <a:pt x="33702" y="15779"/>
                  <a:pt x="33336" y="15301"/>
                  <a:pt x="32926" y="14866"/>
                </a:cubicBezTo>
                <a:cubicBezTo>
                  <a:pt x="33574" y="12819"/>
                  <a:pt x="34172" y="10763"/>
                  <a:pt x="34726" y="8682"/>
                </a:cubicBezTo>
                <a:cubicBezTo>
                  <a:pt x="34794" y="8494"/>
                  <a:pt x="34820" y="8281"/>
                  <a:pt x="34794" y="8076"/>
                </a:cubicBezTo>
                <a:cubicBezTo>
                  <a:pt x="34760" y="7871"/>
                  <a:pt x="34598" y="7684"/>
                  <a:pt x="34393" y="7675"/>
                </a:cubicBezTo>
                <a:cubicBezTo>
                  <a:pt x="34389" y="7675"/>
                  <a:pt x="34384" y="7675"/>
                  <a:pt x="34379" y="7675"/>
                </a:cubicBezTo>
                <a:cubicBezTo>
                  <a:pt x="34156" y="7675"/>
                  <a:pt x="33990" y="7875"/>
                  <a:pt x="33856" y="8059"/>
                </a:cubicBezTo>
                <a:cubicBezTo>
                  <a:pt x="32730" y="9663"/>
                  <a:pt x="31740" y="11360"/>
                  <a:pt x="30777" y="13066"/>
                </a:cubicBezTo>
                <a:cubicBezTo>
                  <a:pt x="30260" y="12144"/>
                  <a:pt x="29284" y="11592"/>
                  <a:pt x="28252" y="11592"/>
                </a:cubicBezTo>
                <a:cubicBezTo>
                  <a:pt x="28091" y="11592"/>
                  <a:pt x="27928" y="11605"/>
                  <a:pt x="27765" y="11633"/>
                </a:cubicBezTo>
                <a:cubicBezTo>
                  <a:pt x="27330" y="10021"/>
                  <a:pt x="26742" y="8451"/>
                  <a:pt x="26008" y="6959"/>
                </a:cubicBezTo>
                <a:cubicBezTo>
                  <a:pt x="25889" y="6677"/>
                  <a:pt x="25718" y="6421"/>
                  <a:pt x="25514" y="6199"/>
                </a:cubicBezTo>
                <a:cubicBezTo>
                  <a:pt x="25334" y="6034"/>
                  <a:pt x="25100" y="5913"/>
                  <a:pt x="24859" y="5913"/>
                </a:cubicBezTo>
                <a:cubicBezTo>
                  <a:pt x="24801" y="5913"/>
                  <a:pt x="24744" y="5920"/>
                  <a:pt x="24686" y="5935"/>
                </a:cubicBezTo>
                <a:cubicBezTo>
                  <a:pt x="24166" y="6054"/>
                  <a:pt x="23987" y="6694"/>
                  <a:pt x="23910" y="7214"/>
                </a:cubicBezTo>
                <a:cubicBezTo>
                  <a:pt x="23552" y="9560"/>
                  <a:pt x="23338" y="11761"/>
                  <a:pt x="23449" y="14124"/>
                </a:cubicBezTo>
                <a:cubicBezTo>
                  <a:pt x="22323" y="14329"/>
                  <a:pt x="21240" y="14934"/>
                  <a:pt x="20549" y="15847"/>
                </a:cubicBezTo>
                <a:cubicBezTo>
                  <a:pt x="21359" y="12896"/>
                  <a:pt x="21419" y="9791"/>
                  <a:pt x="20720" y="6814"/>
                </a:cubicBezTo>
                <a:cubicBezTo>
                  <a:pt x="20617" y="6379"/>
                  <a:pt x="20404" y="5858"/>
                  <a:pt x="19960" y="5824"/>
                </a:cubicBezTo>
                <a:cubicBezTo>
                  <a:pt x="19945" y="5823"/>
                  <a:pt x="19929" y="5822"/>
                  <a:pt x="19914" y="5822"/>
                </a:cubicBezTo>
                <a:cubicBezTo>
                  <a:pt x="19610" y="5822"/>
                  <a:pt x="19353" y="6057"/>
                  <a:pt x="19150" y="6285"/>
                </a:cubicBezTo>
                <a:cubicBezTo>
                  <a:pt x="18340" y="7180"/>
                  <a:pt x="17538" y="8025"/>
                  <a:pt x="17043" y="9125"/>
                </a:cubicBezTo>
                <a:cubicBezTo>
                  <a:pt x="16932" y="8093"/>
                  <a:pt x="16625" y="7087"/>
                  <a:pt x="16130" y="6165"/>
                </a:cubicBezTo>
                <a:cubicBezTo>
                  <a:pt x="15815" y="5585"/>
                  <a:pt x="15405" y="5022"/>
                  <a:pt x="14808" y="4741"/>
                </a:cubicBezTo>
                <a:cubicBezTo>
                  <a:pt x="14530" y="4611"/>
                  <a:pt x="14228" y="4553"/>
                  <a:pt x="13923" y="4553"/>
                </a:cubicBezTo>
                <a:cubicBezTo>
                  <a:pt x="13387" y="4553"/>
                  <a:pt x="12839" y="4731"/>
                  <a:pt x="12377" y="5014"/>
                </a:cubicBezTo>
                <a:cubicBezTo>
                  <a:pt x="11652" y="5457"/>
                  <a:pt x="10910" y="5961"/>
                  <a:pt x="10364" y="6617"/>
                </a:cubicBezTo>
                <a:cubicBezTo>
                  <a:pt x="10296" y="6285"/>
                  <a:pt x="10168" y="5969"/>
                  <a:pt x="10006" y="5679"/>
                </a:cubicBezTo>
                <a:cubicBezTo>
                  <a:pt x="9818" y="5389"/>
                  <a:pt x="9537" y="5159"/>
                  <a:pt x="9196" y="5125"/>
                </a:cubicBezTo>
                <a:cubicBezTo>
                  <a:pt x="9166" y="5121"/>
                  <a:pt x="9136" y="5120"/>
                  <a:pt x="9106" y="5120"/>
                </a:cubicBezTo>
                <a:cubicBezTo>
                  <a:pt x="8754" y="5120"/>
                  <a:pt x="8418" y="5345"/>
                  <a:pt x="8206" y="5636"/>
                </a:cubicBezTo>
                <a:cubicBezTo>
                  <a:pt x="7976" y="5961"/>
                  <a:pt x="7797" y="6327"/>
                  <a:pt x="7686" y="6711"/>
                </a:cubicBezTo>
                <a:cubicBezTo>
                  <a:pt x="7643" y="6131"/>
                  <a:pt x="7532" y="5560"/>
                  <a:pt x="7336" y="5014"/>
                </a:cubicBezTo>
                <a:cubicBezTo>
                  <a:pt x="7225" y="4698"/>
                  <a:pt x="7046" y="4348"/>
                  <a:pt x="6722" y="4289"/>
                </a:cubicBezTo>
                <a:cubicBezTo>
                  <a:pt x="6682" y="4280"/>
                  <a:pt x="6643" y="4276"/>
                  <a:pt x="6604" y="4276"/>
                </a:cubicBezTo>
                <a:cubicBezTo>
                  <a:pt x="6414" y="4276"/>
                  <a:pt x="6228" y="4370"/>
                  <a:pt x="6065" y="4476"/>
                </a:cubicBezTo>
                <a:cubicBezTo>
                  <a:pt x="5493" y="4852"/>
                  <a:pt x="5024" y="5312"/>
                  <a:pt x="4777" y="5952"/>
                </a:cubicBezTo>
                <a:cubicBezTo>
                  <a:pt x="4973" y="4365"/>
                  <a:pt x="5067" y="2770"/>
                  <a:pt x="5067" y="1175"/>
                </a:cubicBezTo>
                <a:cubicBezTo>
                  <a:pt x="5067" y="808"/>
                  <a:pt x="5041" y="407"/>
                  <a:pt x="4768" y="169"/>
                </a:cubicBezTo>
                <a:cubicBezTo>
                  <a:pt x="4624" y="57"/>
                  <a:pt x="4446" y="0"/>
                  <a:pt x="4267" y="0"/>
                </a:cubicBezTo>
                <a:close/>
              </a:path>
            </a:pathLst>
          </a:custGeom>
          <a:solidFill>
            <a:srgbClr val="E9EF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-123575" y="3387775"/>
            <a:ext cx="9381878" cy="2046086"/>
          </a:xfrm>
          <a:custGeom>
            <a:rect b="b" l="l" r="r" t="t"/>
            <a:pathLst>
              <a:path extrusionOk="0" h="34443" w="80746">
                <a:moveTo>
                  <a:pt x="4267" y="0"/>
                </a:moveTo>
                <a:cubicBezTo>
                  <a:pt x="4172" y="0"/>
                  <a:pt x="4076" y="17"/>
                  <a:pt x="3984" y="49"/>
                </a:cubicBezTo>
                <a:cubicBezTo>
                  <a:pt x="3728" y="143"/>
                  <a:pt x="3489" y="297"/>
                  <a:pt x="3301" y="493"/>
                </a:cubicBezTo>
                <a:cubicBezTo>
                  <a:pt x="2312" y="1423"/>
                  <a:pt x="1672" y="2804"/>
                  <a:pt x="1135" y="4050"/>
                </a:cubicBezTo>
                <a:cubicBezTo>
                  <a:pt x="887" y="3555"/>
                  <a:pt x="495" y="3154"/>
                  <a:pt x="0" y="2907"/>
                </a:cubicBezTo>
                <a:lnTo>
                  <a:pt x="0" y="2907"/>
                </a:lnTo>
                <a:lnTo>
                  <a:pt x="904" y="34442"/>
                </a:lnTo>
                <a:lnTo>
                  <a:pt x="80746" y="34442"/>
                </a:lnTo>
                <a:lnTo>
                  <a:pt x="80746" y="6609"/>
                </a:lnTo>
                <a:cubicBezTo>
                  <a:pt x="80417" y="6257"/>
                  <a:pt x="79959" y="6063"/>
                  <a:pt x="79487" y="6063"/>
                </a:cubicBezTo>
                <a:cubicBezTo>
                  <a:pt x="79432" y="6063"/>
                  <a:pt x="79376" y="6066"/>
                  <a:pt x="79321" y="6071"/>
                </a:cubicBezTo>
                <a:cubicBezTo>
                  <a:pt x="78698" y="4314"/>
                  <a:pt x="77445" y="2847"/>
                  <a:pt x="75807" y="1960"/>
                </a:cubicBezTo>
                <a:cubicBezTo>
                  <a:pt x="75279" y="1677"/>
                  <a:pt x="74678" y="1459"/>
                  <a:pt x="74088" y="1459"/>
                </a:cubicBezTo>
                <a:cubicBezTo>
                  <a:pt x="73876" y="1459"/>
                  <a:pt x="73666" y="1487"/>
                  <a:pt x="73461" y="1550"/>
                </a:cubicBezTo>
                <a:cubicBezTo>
                  <a:pt x="72463" y="1858"/>
                  <a:pt x="71866" y="2915"/>
                  <a:pt x="71670" y="3947"/>
                </a:cubicBezTo>
                <a:cubicBezTo>
                  <a:pt x="71465" y="4971"/>
                  <a:pt x="71678" y="5850"/>
                  <a:pt x="71516" y="6882"/>
                </a:cubicBezTo>
                <a:cubicBezTo>
                  <a:pt x="70970" y="6438"/>
                  <a:pt x="70365" y="6080"/>
                  <a:pt x="69716" y="5816"/>
                </a:cubicBezTo>
                <a:cubicBezTo>
                  <a:pt x="69561" y="5753"/>
                  <a:pt x="69387" y="5698"/>
                  <a:pt x="69223" y="5698"/>
                </a:cubicBezTo>
                <a:cubicBezTo>
                  <a:pt x="69116" y="5698"/>
                  <a:pt x="69014" y="5721"/>
                  <a:pt x="68923" y="5781"/>
                </a:cubicBezTo>
                <a:cubicBezTo>
                  <a:pt x="68727" y="5909"/>
                  <a:pt x="68659" y="6165"/>
                  <a:pt x="68624" y="6404"/>
                </a:cubicBezTo>
                <a:cubicBezTo>
                  <a:pt x="68386" y="7692"/>
                  <a:pt x="68488" y="9236"/>
                  <a:pt x="68727" y="10516"/>
                </a:cubicBezTo>
                <a:lnTo>
                  <a:pt x="66270" y="7257"/>
                </a:lnTo>
                <a:cubicBezTo>
                  <a:pt x="66108" y="7027"/>
                  <a:pt x="65912" y="6814"/>
                  <a:pt x="65690" y="6643"/>
                </a:cubicBezTo>
                <a:cubicBezTo>
                  <a:pt x="65533" y="6527"/>
                  <a:pt x="65345" y="6466"/>
                  <a:pt x="65154" y="6466"/>
                </a:cubicBezTo>
                <a:cubicBezTo>
                  <a:pt x="65065" y="6466"/>
                  <a:pt x="64975" y="6479"/>
                  <a:pt x="64888" y="6506"/>
                </a:cubicBezTo>
                <a:cubicBezTo>
                  <a:pt x="64462" y="6669"/>
                  <a:pt x="64334" y="7197"/>
                  <a:pt x="64300" y="7650"/>
                </a:cubicBezTo>
                <a:cubicBezTo>
                  <a:pt x="64138" y="9424"/>
                  <a:pt x="64487" y="11053"/>
                  <a:pt x="64846" y="12802"/>
                </a:cubicBezTo>
                <a:cubicBezTo>
                  <a:pt x="64462" y="12486"/>
                  <a:pt x="64061" y="12170"/>
                  <a:pt x="63660" y="11872"/>
                </a:cubicBezTo>
                <a:cubicBezTo>
                  <a:pt x="63499" y="11755"/>
                  <a:pt x="63312" y="11631"/>
                  <a:pt x="63117" y="11631"/>
                </a:cubicBezTo>
                <a:cubicBezTo>
                  <a:pt x="63085" y="11631"/>
                  <a:pt x="63053" y="11634"/>
                  <a:pt x="63020" y="11642"/>
                </a:cubicBezTo>
                <a:cubicBezTo>
                  <a:pt x="62747" y="11710"/>
                  <a:pt x="62611" y="12008"/>
                  <a:pt x="62534" y="12281"/>
                </a:cubicBezTo>
                <a:cubicBezTo>
                  <a:pt x="62142" y="13518"/>
                  <a:pt x="61920" y="14806"/>
                  <a:pt x="61869" y="16103"/>
                </a:cubicBezTo>
                <a:lnTo>
                  <a:pt x="60982" y="13774"/>
                </a:lnTo>
                <a:cubicBezTo>
                  <a:pt x="60871" y="13501"/>
                  <a:pt x="60717" y="13186"/>
                  <a:pt x="60419" y="13151"/>
                </a:cubicBezTo>
                <a:cubicBezTo>
                  <a:pt x="60407" y="13151"/>
                  <a:pt x="60396" y="13150"/>
                  <a:pt x="60385" y="13150"/>
                </a:cubicBezTo>
                <a:cubicBezTo>
                  <a:pt x="60071" y="13150"/>
                  <a:pt x="59868" y="13495"/>
                  <a:pt x="59745" y="13791"/>
                </a:cubicBezTo>
                <a:cubicBezTo>
                  <a:pt x="58678" y="16333"/>
                  <a:pt x="57706" y="18875"/>
                  <a:pt x="56998" y="21545"/>
                </a:cubicBezTo>
                <a:cubicBezTo>
                  <a:pt x="56989" y="18542"/>
                  <a:pt x="56981" y="15523"/>
                  <a:pt x="56478" y="12571"/>
                </a:cubicBezTo>
                <a:cubicBezTo>
                  <a:pt x="56444" y="12290"/>
                  <a:pt x="56358" y="12017"/>
                  <a:pt x="56230" y="11770"/>
                </a:cubicBezTo>
                <a:cubicBezTo>
                  <a:pt x="56080" y="11528"/>
                  <a:pt x="55832" y="11343"/>
                  <a:pt x="55566" y="11343"/>
                </a:cubicBezTo>
                <a:cubicBezTo>
                  <a:pt x="55560" y="11343"/>
                  <a:pt x="55554" y="11343"/>
                  <a:pt x="55548" y="11343"/>
                </a:cubicBezTo>
                <a:cubicBezTo>
                  <a:pt x="55130" y="11352"/>
                  <a:pt x="54857" y="11778"/>
                  <a:pt x="54661" y="12145"/>
                </a:cubicBezTo>
                <a:cubicBezTo>
                  <a:pt x="53057" y="15301"/>
                  <a:pt x="51931" y="18670"/>
                  <a:pt x="51308" y="22151"/>
                </a:cubicBezTo>
                <a:cubicBezTo>
                  <a:pt x="50959" y="18969"/>
                  <a:pt x="50063" y="15881"/>
                  <a:pt x="48647" y="13006"/>
                </a:cubicBezTo>
                <a:cubicBezTo>
                  <a:pt x="48496" y="12713"/>
                  <a:pt x="48250" y="12360"/>
                  <a:pt x="47928" y="12360"/>
                </a:cubicBezTo>
                <a:cubicBezTo>
                  <a:pt x="47904" y="12360"/>
                  <a:pt x="47879" y="12362"/>
                  <a:pt x="47854" y="12367"/>
                </a:cubicBezTo>
                <a:cubicBezTo>
                  <a:pt x="47547" y="12418"/>
                  <a:pt x="47393" y="12776"/>
                  <a:pt x="47299" y="13075"/>
                </a:cubicBezTo>
                <a:cubicBezTo>
                  <a:pt x="46711" y="15088"/>
                  <a:pt x="46173" y="17169"/>
                  <a:pt x="46071" y="19259"/>
                </a:cubicBezTo>
                <a:cubicBezTo>
                  <a:pt x="45269" y="17178"/>
                  <a:pt x="44058" y="15284"/>
                  <a:pt x="42505" y="13680"/>
                </a:cubicBezTo>
                <a:cubicBezTo>
                  <a:pt x="42300" y="13475"/>
                  <a:pt x="42039" y="13251"/>
                  <a:pt x="41759" y="13251"/>
                </a:cubicBezTo>
                <a:cubicBezTo>
                  <a:pt x="41712" y="13251"/>
                  <a:pt x="41665" y="13258"/>
                  <a:pt x="41618" y="13271"/>
                </a:cubicBezTo>
                <a:cubicBezTo>
                  <a:pt x="41260" y="13373"/>
                  <a:pt x="41141" y="13808"/>
                  <a:pt x="41089" y="14175"/>
                </a:cubicBezTo>
                <a:cubicBezTo>
                  <a:pt x="40936" y="15275"/>
                  <a:pt x="40944" y="16384"/>
                  <a:pt x="40979" y="17502"/>
                </a:cubicBezTo>
                <a:cubicBezTo>
                  <a:pt x="39989" y="18525"/>
                  <a:pt x="39179" y="19720"/>
                  <a:pt x="38599" y="21016"/>
                </a:cubicBezTo>
                <a:cubicBezTo>
                  <a:pt x="38462" y="20274"/>
                  <a:pt x="38317" y="19617"/>
                  <a:pt x="38181" y="18867"/>
                </a:cubicBezTo>
                <a:cubicBezTo>
                  <a:pt x="38863" y="18193"/>
                  <a:pt x="39298" y="17306"/>
                  <a:pt x="39409" y="16350"/>
                </a:cubicBezTo>
                <a:cubicBezTo>
                  <a:pt x="39435" y="16128"/>
                  <a:pt x="39426" y="15864"/>
                  <a:pt x="39264" y="15719"/>
                </a:cubicBezTo>
                <a:cubicBezTo>
                  <a:pt x="39157" y="15624"/>
                  <a:pt x="39016" y="15595"/>
                  <a:pt x="38872" y="15595"/>
                </a:cubicBezTo>
                <a:cubicBezTo>
                  <a:pt x="38809" y="15595"/>
                  <a:pt x="38746" y="15600"/>
                  <a:pt x="38684" y="15608"/>
                </a:cubicBezTo>
                <a:cubicBezTo>
                  <a:pt x="38112" y="15668"/>
                  <a:pt x="37515" y="15753"/>
                  <a:pt x="37004" y="16018"/>
                </a:cubicBezTo>
                <a:cubicBezTo>
                  <a:pt x="36603" y="15165"/>
                  <a:pt x="36202" y="14311"/>
                  <a:pt x="35809" y="13458"/>
                </a:cubicBezTo>
                <a:cubicBezTo>
                  <a:pt x="35733" y="13288"/>
                  <a:pt x="35639" y="13134"/>
                  <a:pt x="35528" y="12989"/>
                </a:cubicBezTo>
                <a:cubicBezTo>
                  <a:pt x="35414" y="12859"/>
                  <a:pt x="35246" y="12775"/>
                  <a:pt x="35067" y="12775"/>
                </a:cubicBezTo>
                <a:cubicBezTo>
                  <a:pt x="35059" y="12775"/>
                  <a:pt x="35050" y="12776"/>
                  <a:pt x="35042" y="12776"/>
                </a:cubicBezTo>
                <a:cubicBezTo>
                  <a:pt x="34683" y="12810"/>
                  <a:pt x="34513" y="13220"/>
                  <a:pt x="34427" y="13569"/>
                </a:cubicBezTo>
                <a:cubicBezTo>
                  <a:pt x="34223" y="14457"/>
                  <a:pt x="34086" y="15361"/>
                  <a:pt x="34035" y="16273"/>
                </a:cubicBezTo>
                <a:cubicBezTo>
                  <a:pt x="33702" y="15779"/>
                  <a:pt x="33336" y="15301"/>
                  <a:pt x="32926" y="14866"/>
                </a:cubicBezTo>
                <a:cubicBezTo>
                  <a:pt x="33574" y="12819"/>
                  <a:pt x="34172" y="10763"/>
                  <a:pt x="34726" y="8682"/>
                </a:cubicBezTo>
                <a:cubicBezTo>
                  <a:pt x="34794" y="8494"/>
                  <a:pt x="34820" y="8281"/>
                  <a:pt x="34794" y="8076"/>
                </a:cubicBezTo>
                <a:cubicBezTo>
                  <a:pt x="34760" y="7871"/>
                  <a:pt x="34598" y="7684"/>
                  <a:pt x="34393" y="7675"/>
                </a:cubicBezTo>
                <a:cubicBezTo>
                  <a:pt x="34389" y="7675"/>
                  <a:pt x="34384" y="7675"/>
                  <a:pt x="34379" y="7675"/>
                </a:cubicBezTo>
                <a:cubicBezTo>
                  <a:pt x="34156" y="7675"/>
                  <a:pt x="33990" y="7875"/>
                  <a:pt x="33856" y="8059"/>
                </a:cubicBezTo>
                <a:cubicBezTo>
                  <a:pt x="32730" y="9663"/>
                  <a:pt x="31740" y="11360"/>
                  <a:pt x="30777" y="13066"/>
                </a:cubicBezTo>
                <a:cubicBezTo>
                  <a:pt x="30260" y="12144"/>
                  <a:pt x="29284" y="11592"/>
                  <a:pt x="28252" y="11592"/>
                </a:cubicBezTo>
                <a:cubicBezTo>
                  <a:pt x="28091" y="11592"/>
                  <a:pt x="27928" y="11605"/>
                  <a:pt x="27765" y="11633"/>
                </a:cubicBezTo>
                <a:cubicBezTo>
                  <a:pt x="27330" y="10021"/>
                  <a:pt x="26742" y="8451"/>
                  <a:pt x="26008" y="6959"/>
                </a:cubicBezTo>
                <a:cubicBezTo>
                  <a:pt x="25889" y="6677"/>
                  <a:pt x="25718" y="6421"/>
                  <a:pt x="25514" y="6199"/>
                </a:cubicBezTo>
                <a:cubicBezTo>
                  <a:pt x="25334" y="6034"/>
                  <a:pt x="25100" y="5913"/>
                  <a:pt x="24859" y="5913"/>
                </a:cubicBezTo>
                <a:cubicBezTo>
                  <a:pt x="24801" y="5913"/>
                  <a:pt x="24744" y="5920"/>
                  <a:pt x="24686" y="5935"/>
                </a:cubicBezTo>
                <a:cubicBezTo>
                  <a:pt x="24166" y="6054"/>
                  <a:pt x="23987" y="6694"/>
                  <a:pt x="23910" y="7214"/>
                </a:cubicBezTo>
                <a:cubicBezTo>
                  <a:pt x="23552" y="9560"/>
                  <a:pt x="23338" y="11761"/>
                  <a:pt x="23449" y="14124"/>
                </a:cubicBezTo>
                <a:cubicBezTo>
                  <a:pt x="22323" y="14329"/>
                  <a:pt x="21240" y="14934"/>
                  <a:pt x="20549" y="15847"/>
                </a:cubicBezTo>
                <a:cubicBezTo>
                  <a:pt x="21359" y="12896"/>
                  <a:pt x="21419" y="9791"/>
                  <a:pt x="20720" y="6814"/>
                </a:cubicBezTo>
                <a:cubicBezTo>
                  <a:pt x="20617" y="6379"/>
                  <a:pt x="20404" y="5858"/>
                  <a:pt x="19960" y="5824"/>
                </a:cubicBezTo>
                <a:cubicBezTo>
                  <a:pt x="19945" y="5823"/>
                  <a:pt x="19929" y="5822"/>
                  <a:pt x="19914" y="5822"/>
                </a:cubicBezTo>
                <a:cubicBezTo>
                  <a:pt x="19610" y="5822"/>
                  <a:pt x="19353" y="6057"/>
                  <a:pt x="19150" y="6285"/>
                </a:cubicBezTo>
                <a:cubicBezTo>
                  <a:pt x="18340" y="7180"/>
                  <a:pt x="17538" y="8025"/>
                  <a:pt x="17043" y="9125"/>
                </a:cubicBezTo>
                <a:cubicBezTo>
                  <a:pt x="16932" y="8093"/>
                  <a:pt x="16625" y="7087"/>
                  <a:pt x="16130" y="6165"/>
                </a:cubicBezTo>
                <a:cubicBezTo>
                  <a:pt x="15815" y="5585"/>
                  <a:pt x="15405" y="5022"/>
                  <a:pt x="14808" y="4741"/>
                </a:cubicBezTo>
                <a:cubicBezTo>
                  <a:pt x="14530" y="4611"/>
                  <a:pt x="14228" y="4553"/>
                  <a:pt x="13923" y="4553"/>
                </a:cubicBezTo>
                <a:cubicBezTo>
                  <a:pt x="13387" y="4553"/>
                  <a:pt x="12839" y="4731"/>
                  <a:pt x="12377" y="5014"/>
                </a:cubicBezTo>
                <a:cubicBezTo>
                  <a:pt x="11652" y="5457"/>
                  <a:pt x="10910" y="5961"/>
                  <a:pt x="10364" y="6617"/>
                </a:cubicBezTo>
                <a:cubicBezTo>
                  <a:pt x="10296" y="6285"/>
                  <a:pt x="10168" y="5969"/>
                  <a:pt x="10006" y="5679"/>
                </a:cubicBezTo>
                <a:cubicBezTo>
                  <a:pt x="9818" y="5389"/>
                  <a:pt x="9537" y="5159"/>
                  <a:pt x="9196" y="5125"/>
                </a:cubicBezTo>
                <a:cubicBezTo>
                  <a:pt x="9166" y="5121"/>
                  <a:pt x="9136" y="5120"/>
                  <a:pt x="9106" y="5120"/>
                </a:cubicBezTo>
                <a:cubicBezTo>
                  <a:pt x="8754" y="5120"/>
                  <a:pt x="8418" y="5345"/>
                  <a:pt x="8206" y="5636"/>
                </a:cubicBezTo>
                <a:cubicBezTo>
                  <a:pt x="7976" y="5961"/>
                  <a:pt x="7797" y="6327"/>
                  <a:pt x="7686" y="6711"/>
                </a:cubicBezTo>
                <a:cubicBezTo>
                  <a:pt x="7643" y="6131"/>
                  <a:pt x="7532" y="5560"/>
                  <a:pt x="7336" y="5014"/>
                </a:cubicBezTo>
                <a:cubicBezTo>
                  <a:pt x="7225" y="4698"/>
                  <a:pt x="7046" y="4348"/>
                  <a:pt x="6722" y="4289"/>
                </a:cubicBezTo>
                <a:cubicBezTo>
                  <a:pt x="6682" y="4280"/>
                  <a:pt x="6643" y="4276"/>
                  <a:pt x="6604" y="4276"/>
                </a:cubicBezTo>
                <a:cubicBezTo>
                  <a:pt x="6414" y="4276"/>
                  <a:pt x="6228" y="4370"/>
                  <a:pt x="6065" y="4476"/>
                </a:cubicBezTo>
                <a:cubicBezTo>
                  <a:pt x="5493" y="4852"/>
                  <a:pt x="5024" y="5312"/>
                  <a:pt x="4777" y="5952"/>
                </a:cubicBezTo>
                <a:cubicBezTo>
                  <a:pt x="4973" y="4365"/>
                  <a:pt x="5067" y="2770"/>
                  <a:pt x="5067" y="1175"/>
                </a:cubicBezTo>
                <a:cubicBezTo>
                  <a:pt x="5067" y="808"/>
                  <a:pt x="5041" y="407"/>
                  <a:pt x="4768" y="169"/>
                </a:cubicBezTo>
                <a:cubicBezTo>
                  <a:pt x="4624" y="57"/>
                  <a:pt x="4446" y="0"/>
                  <a:pt x="4267" y="0"/>
                </a:cubicBezTo>
                <a:close/>
              </a:path>
            </a:pathLst>
          </a:custGeom>
          <a:solidFill>
            <a:srgbClr val="8492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 rot="-576414">
            <a:off x="-336959" y="4116582"/>
            <a:ext cx="1697573" cy="1476657"/>
          </a:xfrm>
          <a:custGeom>
            <a:rect b="b" l="l" r="r" t="t"/>
            <a:pathLst>
              <a:path extrusionOk="0" h="16978" w="19518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rgbClr val="122D2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4"/>
          <p:cNvGrpSpPr/>
          <p:nvPr/>
        </p:nvGrpSpPr>
        <p:grpSpPr>
          <a:xfrm rot="-2983873">
            <a:off x="7247876" y="2573083"/>
            <a:ext cx="2303332" cy="3357032"/>
            <a:chOff x="4572000" y="5120400"/>
            <a:chExt cx="1490156" cy="2171565"/>
          </a:xfrm>
        </p:grpSpPr>
        <p:sp>
          <p:nvSpPr>
            <p:cNvPr id="56" name="Google Shape;56;p4"/>
            <p:cNvSpPr/>
            <p:nvPr/>
          </p:nvSpPr>
          <p:spPr>
            <a:xfrm>
              <a:off x="5107578" y="5120400"/>
              <a:ext cx="954577" cy="2150046"/>
            </a:xfrm>
            <a:custGeom>
              <a:rect b="b" l="l" r="r" t="t"/>
              <a:pathLst>
                <a:path extrusionOk="0" h="16985" w="7541">
                  <a:moveTo>
                    <a:pt x="5443" y="0"/>
                  </a:moveTo>
                  <a:cubicBezTo>
                    <a:pt x="5443" y="0"/>
                    <a:pt x="3267" y="4121"/>
                    <a:pt x="3319" y="4999"/>
                  </a:cubicBezTo>
                  <a:cubicBezTo>
                    <a:pt x="3370" y="5878"/>
                    <a:pt x="3566" y="7405"/>
                    <a:pt x="3302" y="7959"/>
                  </a:cubicBezTo>
                  <a:cubicBezTo>
                    <a:pt x="3029" y="8514"/>
                    <a:pt x="2261" y="8931"/>
                    <a:pt x="2338" y="10040"/>
                  </a:cubicBezTo>
                  <a:cubicBezTo>
                    <a:pt x="2414" y="11141"/>
                    <a:pt x="2031" y="12429"/>
                    <a:pt x="1578" y="12924"/>
                  </a:cubicBezTo>
                  <a:cubicBezTo>
                    <a:pt x="1126" y="13427"/>
                    <a:pt x="0" y="15116"/>
                    <a:pt x="504" y="16097"/>
                  </a:cubicBezTo>
                  <a:cubicBezTo>
                    <a:pt x="765" y="16614"/>
                    <a:pt x="1285" y="16985"/>
                    <a:pt x="1951" y="16985"/>
                  </a:cubicBezTo>
                  <a:cubicBezTo>
                    <a:pt x="2547" y="16985"/>
                    <a:pt x="3260" y="16688"/>
                    <a:pt x="4010" y="15935"/>
                  </a:cubicBezTo>
                  <a:cubicBezTo>
                    <a:pt x="4521" y="15414"/>
                    <a:pt x="5562" y="14442"/>
                    <a:pt x="5673" y="12779"/>
                  </a:cubicBezTo>
                  <a:cubicBezTo>
                    <a:pt x="5792" y="11124"/>
                    <a:pt x="6244" y="11260"/>
                    <a:pt x="6406" y="10305"/>
                  </a:cubicBezTo>
                  <a:cubicBezTo>
                    <a:pt x="6569" y="9349"/>
                    <a:pt x="6193" y="8966"/>
                    <a:pt x="6569" y="8206"/>
                  </a:cubicBezTo>
                  <a:cubicBezTo>
                    <a:pt x="6952" y="7456"/>
                    <a:pt x="7541" y="6381"/>
                    <a:pt x="6824" y="4334"/>
                  </a:cubicBezTo>
                  <a:cubicBezTo>
                    <a:pt x="6116" y="2295"/>
                    <a:pt x="5443" y="0"/>
                    <a:pt x="5443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364545" y="5180146"/>
              <a:ext cx="538999" cy="2090178"/>
            </a:xfrm>
            <a:custGeom>
              <a:rect b="b" l="l" r="r" t="t"/>
              <a:pathLst>
                <a:path extrusionOk="0" fill="none" h="16984" w="4258">
                  <a:moveTo>
                    <a:pt x="1" y="16984"/>
                  </a:moveTo>
                  <a:cubicBezTo>
                    <a:pt x="1" y="16984"/>
                    <a:pt x="4257" y="9384"/>
                    <a:pt x="3413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36332" y="5485334"/>
              <a:ext cx="312285" cy="298108"/>
            </a:xfrm>
            <a:custGeom>
              <a:rect b="b" l="l" r="r" t="t"/>
              <a:pathLst>
                <a:path extrusionOk="0" fill="none" h="2355" w="2798">
                  <a:moveTo>
                    <a:pt x="2798" y="1451"/>
                  </a:moveTo>
                  <a:cubicBezTo>
                    <a:pt x="2798" y="1451"/>
                    <a:pt x="1774" y="2091"/>
                    <a:pt x="1391" y="2355"/>
                  </a:cubicBezTo>
                  <a:cubicBezTo>
                    <a:pt x="1007" y="1528"/>
                    <a:pt x="538" y="734"/>
                    <a:pt x="0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-742207">
              <a:off x="5721255" y="6041511"/>
              <a:ext cx="250636" cy="151271"/>
            </a:xfrm>
            <a:custGeom>
              <a:rect b="b" l="l" r="r" t="t"/>
              <a:pathLst>
                <a:path extrusionOk="0" fill="none" h="1195" w="1980">
                  <a:moveTo>
                    <a:pt x="1980" y="0"/>
                  </a:moveTo>
                  <a:cubicBezTo>
                    <a:pt x="1980" y="0"/>
                    <a:pt x="785" y="1058"/>
                    <a:pt x="1" y="1194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-78">
              <a:off x="5560133" y="5755036"/>
              <a:ext cx="201139" cy="298108"/>
            </a:xfrm>
            <a:custGeom>
              <a:rect b="b" l="l" r="r" t="t"/>
              <a:pathLst>
                <a:path extrusionOk="0" fill="none" h="2355" w="1827">
                  <a:moveTo>
                    <a:pt x="1826" y="2354"/>
                  </a:moveTo>
                  <a:cubicBezTo>
                    <a:pt x="1826" y="2354"/>
                    <a:pt x="555" y="1007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492793" y="6201868"/>
              <a:ext cx="172915" cy="317602"/>
            </a:xfrm>
            <a:custGeom>
              <a:rect b="b" l="l" r="r" t="t"/>
              <a:pathLst>
                <a:path extrusionOk="0" fill="none" h="2509" w="1366">
                  <a:moveTo>
                    <a:pt x="1365" y="2508"/>
                  </a:moveTo>
                  <a:cubicBezTo>
                    <a:pt x="1365" y="2508"/>
                    <a:pt x="265" y="1289"/>
                    <a:pt x="1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49062" y="6424725"/>
              <a:ext cx="227536" cy="154569"/>
            </a:xfrm>
            <a:custGeom>
              <a:rect b="b" l="l" r="r" t="t"/>
              <a:pathLst>
                <a:path extrusionOk="0" fill="none" h="1221" w="2210">
                  <a:moveTo>
                    <a:pt x="0" y="1221"/>
                  </a:moveTo>
                  <a:cubicBezTo>
                    <a:pt x="0" y="1221"/>
                    <a:pt x="1288" y="658"/>
                    <a:pt x="2209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402529" y="6612691"/>
              <a:ext cx="123028" cy="298108"/>
            </a:xfrm>
            <a:custGeom>
              <a:rect b="b" l="l" r="r" t="t"/>
              <a:pathLst>
                <a:path extrusionOk="0" fill="none" h="2355" w="1170">
                  <a:moveTo>
                    <a:pt x="1170" y="2354"/>
                  </a:moveTo>
                  <a:cubicBezTo>
                    <a:pt x="1170" y="2354"/>
                    <a:pt x="214" y="1049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 rot="81">
              <a:off x="5488723" y="6788655"/>
              <a:ext cx="278650" cy="213929"/>
            </a:xfrm>
            <a:custGeom>
              <a:rect b="b" l="l" r="r" t="t"/>
              <a:pathLst>
                <a:path extrusionOk="0" fill="none" h="1690" w="2620">
                  <a:moveTo>
                    <a:pt x="1" y="1689"/>
                  </a:moveTo>
                  <a:cubicBezTo>
                    <a:pt x="1" y="1689"/>
                    <a:pt x="1715" y="922"/>
                    <a:pt x="2619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4572000" y="5288884"/>
              <a:ext cx="660900" cy="2003081"/>
            </a:xfrm>
            <a:custGeom>
              <a:rect b="b" l="l" r="r" t="t"/>
              <a:pathLst>
                <a:path extrusionOk="0" h="15824" w="5221">
                  <a:moveTo>
                    <a:pt x="3191" y="0"/>
                  </a:moveTo>
                  <a:cubicBezTo>
                    <a:pt x="3191" y="0"/>
                    <a:pt x="2423" y="2508"/>
                    <a:pt x="2116" y="3131"/>
                  </a:cubicBezTo>
                  <a:cubicBezTo>
                    <a:pt x="1800" y="3753"/>
                    <a:pt x="785" y="5204"/>
                    <a:pt x="1050" y="6150"/>
                  </a:cubicBezTo>
                  <a:cubicBezTo>
                    <a:pt x="1306" y="7097"/>
                    <a:pt x="1570" y="9102"/>
                    <a:pt x="1178" y="9801"/>
                  </a:cubicBezTo>
                  <a:cubicBezTo>
                    <a:pt x="777" y="10501"/>
                    <a:pt x="0" y="12625"/>
                    <a:pt x="256" y="13333"/>
                  </a:cubicBezTo>
                  <a:cubicBezTo>
                    <a:pt x="504" y="14032"/>
                    <a:pt x="2739" y="15823"/>
                    <a:pt x="2739" y="15823"/>
                  </a:cubicBezTo>
                  <a:cubicBezTo>
                    <a:pt x="3268" y="15499"/>
                    <a:pt x="4351" y="13887"/>
                    <a:pt x="4393" y="12821"/>
                  </a:cubicBezTo>
                  <a:cubicBezTo>
                    <a:pt x="4428" y="11763"/>
                    <a:pt x="4155" y="10509"/>
                    <a:pt x="4274" y="9869"/>
                  </a:cubicBezTo>
                  <a:cubicBezTo>
                    <a:pt x="4402" y="9238"/>
                    <a:pt x="5221" y="7737"/>
                    <a:pt x="4811" y="6483"/>
                  </a:cubicBezTo>
                  <a:cubicBezTo>
                    <a:pt x="4393" y="5229"/>
                    <a:pt x="4146" y="3958"/>
                    <a:pt x="4146" y="3250"/>
                  </a:cubicBezTo>
                  <a:cubicBezTo>
                    <a:pt x="4155" y="2534"/>
                    <a:pt x="3779" y="1331"/>
                    <a:pt x="3191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4878715" y="5372136"/>
              <a:ext cx="151269" cy="1886417"/>
            </a:xfrm>
            <a:custGeom>
              <a:rect b="b" l="l" r="r" t="t"/>
              <a:pathLst>
                <a:path extrusionOk="0" fill="none" h="15560" w="1195">
                  <a:moveTo>
                    <a:pt x="0" y="15559"/>
                  </a:moveTo>
                  <a:cubicBezTo>
                    <a:pt x="0" y="15559"/>
                    <a:pt x="1194" y="8001"/>
                    <a:pt x="921" y="5366"/>
                  </a:cubicBezTo>
                  <a:cubicBezTo>
                    <a:pt x="759" y="3583"/>
                    <a:pt x="708" y="1792"/>
                    <a:pt x="768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 rot="106">
              <a:off x="4945620" y="6642399"/>
              <a:ext cx="117212" cy="158867"/>
            </a:xfrm>
            <a:custGeom>
              <a:rect b="b" l="l" r="r" t="t"/>
              <a:pathLst>
                <a:path extrusionOk="0" fill="none" h="1255" w="1451">
                  <a:moveTo>
                    <a:pt x="1450" y="0"/>
                  </a:moveTo>
                  <a:lnTo>
                    <a:pt x="0" y="1254"/>
                  </a:ln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4779302" y="6432314"/>
              <a:ext cx="173967" cy="271145"/>
            </a:xfrm>
            <a:custGeom>
              <a:rect b="b" l="l" r="r" t="t"/>
              <a:pathLst>
                <a:path extrusionOk="0" fill="none" h="2142" w="1656">
                  <a:moveTo>
                    <a:pt x="1656" y="2142"/>
                  </a:moveTo>
                  <a:cubicBezTo>
                    <a:pt x="1656" y="2142"/>
                    <a:pt x="214" y="564"/>
                    <a:pt x="1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 rot="249">
              <a:off x="4988840" y="6146241"/>
              <a:ext cx="164433" cy="198738"/>
            </a:xfrm>
            <a:custGeom>
              <a:rect b="b" l="l" r="r" t="t"/>
              <a:pathLst>
                <a:path extrusionOk="0" fill="none" h="1570" w="1587">
                  <a:moveTo>
                    <a:pt x="0" y="1570"/>
                  </a:moveTo>
                  <a:cubicBezTo>
                    <a:pt x="0" y="1570"/>
                    <a:pt x="1228" y="606"/>
                    <a:pt x="1587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 rot="-84">
              <a:off x="4801036" y="5840664"/>
              <a:ext cx="195398" cy="372540"/>
            </a:xfrm>
            <a:custGeom>
              <a:rect b="b" l="l" r="r" t="t"/>
              <a:pathLst>
                <a:path extrusionOk="0" fill="none" h="2943" w="1920">
                  <a:moveTo>
                    <a:pt x="1920" y="2943"/>
                  </a:moveTo>
                  <a:cubicBezTo>
                    <a:pt x="1920" y="2943"/>
                    <a:pt x="197" y="1186"/>
                    <a:pt x="1" y="0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 rot="-188">
              <a:off x="4992007" y="5797368"/>
              <a:ext cx="82008" cy="144822"/>
            </a:xfrm>
            <a:custGeom>
              <a:rect b="b" l="l" r="r" t="t"/>
              <a:pathLst>
                <a:path extrusionOk="0" fill="none" h="1144" w="897">
                  <a:moveTo>
                    <a:pt x="1" y="1144"/>
                  </a:moveTo>
                  <a:cubicBezTo>
                    <a:pt x="1" y="1144"/>
                    <a:pt x="709" y="453"/>
                    <a:pt x="896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4900349" y="5574926"/>
              <a:ext cx="75698" cy="123294"/>
            </a:xfrm>
            <a:custGeom>
              <a:rect b="b" l="l" r="r" t="t"/>
              <a:pathLst>
                <a:path extrusionOk="0" fill="none" h="974" w="598">
                  <a:moveTo>
                    <a:pt x="597" y="973"/>
                  </a:moveTo>
                  <a:cubicBezTo>
                    <a:pt x="597" y="973"/>
                    <a:pt x="94" y="351"/>
                    <a:pt x="0" y="1"/>
                  </a:cubicBezTo>
                </a:path>
              </a:pathLst>
            </a:custGeom>
            <a:noFill/>
            <a:ln cap="flat" cmpd="sng" w="19050">
              <a:solidFill>
                <a:srgbClr val="122D2D"/>
              </a:solidFill>
              <a:prstDash val="solid"/>
              <a:miter lim="853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4"/>
          <p:cNvSpPr/>
          <p:nvPr/>
        </p:nvSpPr>
        <p:spPr>
          <a:xfrm flipH="1">
            <a:off x="8109527" y="3950972"/>
            <a:ext cx="1178194" cy="1385075"/>
          </a:xfrm>
          <a:custGeom>
            <a:rect b="b" l="l" r="r" t="t"/>
            <a:pathLst>
              <a:path extrusionOk="0" h="15104" w="12848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rgbClr val="7193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 flipH="1">
            <a:off x="8161784" y="4015759"/>
            <a:ext cx="987455" cy="1240755"/>
          </a:xfrm>
          <a:custGeom>
            <a:rect b="b" l="l" r="r" t="t"/>
            <a:pathLst>
              <a:path extrusionOk="0" fill="none" h="14237" w="11338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noFill/>
          <a:ln cap="flat" cmpd="sng" w="19050">
            <a:solidFill>
              <a:srgbClr val="122D2D"/>
            </a:solidFill>
            <a:prstDash val="solid"/>
            <a:miter lim="853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 txBox="1"/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/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6" name="Google Shape;86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7" name="Google Shape;8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96" name="Google Shape;9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99" name="Google Shape;9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orditas"/>
              <a:buNone/>
              <a:defRPr b="1" sz="24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●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048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○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048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■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48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●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○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■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●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○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bin"/>
              <a:buChar char="■"/>
              <a:def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1550" y="1131485"/>
            <a:ext cx="1334550" cy="90233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3"/>
          <p:cNvSpPr txBox="1"/>
          <p:nvPr>
            <p:ph type="title"/>
          </p:nvPr>
        </p:nvSpPr>
        <p:spPr>
          <a:xfrm>
            <a:off x="0" y="90875"/>
            <a:ext cx="72165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Faire des </a:t>
            </a:r>
            <a:r>
              <a:rPr lang="en"/>
              <a:t>activités</a:t>
            </a:r>
            <a:r>
              <a:rPr lang="en"/>
              <a:t> en </a:t>
            </a:r>
            <a:r>
              <a:rPr lang="en"/>
              <a:t>pleine</a:t>
            </a:r>
            <a:r>
              <a:rPr lang="en"/>
              <a:t> aire plutôt que dans des zones commerciales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" name="Google Shape;112;p13"/>
          <p:cNvGrpSpPr/>
          <p:nvPr/>
        </p:nvGrpSpPr>
        <p:grpSpPr>
          <a:xfrm>
            <a:off x="5512778" y="877439"/>
            <a:ext cx="3700866" cy="2529056"/>
            <a:chOff x="5057800" y="1377717"/>
            <a:chExt cx="4012214" cy="2327066"/>
          </a:xfrm>
        </p:grpSpPr>
        <p:sp>
          <p:nvSpPr>
            <p:cNvPr id="113" name="Google Shape;113;p13"/>
            <p:cNvSpPr/>
            <p:nvPr/>
          </p:nvSpPr>
          <p:spPr>
            <a:xfrm>
              <a:off x="7683838" y="2962850"/>
              <a:ext cx="113813" cy="49235"/>
            </a:xfrm>
            <a:custGeom>
              <a:rect b="b" l="l" r="r" t="t"/>
              <a:pathLst>
                <a:path extrusionOk="0" fill="none" h="1460" w="3375">
                  <a:moveTo>
                    <a:pt x="1" y="1"/>
                  </a:moveTo>
                  <a:cubicBezTo>
                    <a:pt x="1186" y="365"/>
                    <a:pt x="2311" y="852"/>
                    <a:pt x="3375" y="1460"/>
                  </a:cubicBezTo>
                </a:path>
              </a:pathLst>
            </a:custGeom>
            <a:noFill/>
            <a:ln cap="flat" cmpd="sng" w="9875">
              <a:solidFill>
                <a:srgbClr val="FFFFFF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5977220" y="2729157"/>
              <a:ext cx="764725" cy="975626"/>
            </a:xfrm>
            <a:custGeom>
              <a:rect b="b" l="l" r="r" t="t"/>
              <a:pathLst>
                <a:path extrusionOk="0" h="28931" w="22677">
                  <a:moveTo>
                    <a:pt x="10427" y="0"/>
                  </a:moveTo>
                  <a:cubicBezTo>
                    <a:pt x="7205" y="274"/>
                    <a:pt x="4104" y="699"/>
                    <a:pt x="1004" y="1125"/>
                  </a:cubicBezTo>
                  <a:cubicBezTo>
                    <a:pt x="335" y="8177"/>
                    <a:pt x="1" y="15259"/>
                    <a:pt x="31" y="22371"/>
                  </a:cubicBezTo>
                  <a:cubicBezTo>
                    <a:pt x="62" y="24438"/>
                    <a:pt x="214" y="26779"/>
                    <a:pt x="1764" y="28086"/>
                  </a:cubicBezTo>
                  <a:cubicBezTo>
                    <a:pt x="2420" y="28639"/>
                    <a:pt x="3228" y="28930"/>
                    <a:pt x="4058" y="28930"/>
                  </a:cubicBezTo>
                  <a:cubicBezTo>
                    <a:pt x="4458" y="28930"/>
                    <a:pt x="4864" y="28863"/>
                    <a:pt x="5259" y="28724"/>
                  </a:cubicBezTo>
                  <a:cubicBezTo>
                    <a:pt x="6414" y="28268"/>
                    <a:pt x="7265" y="27204"/>
                    <a:pt x="7448" y="25958"/>
                  </a:cubicBezTo>
                  <a:cubicBezTo>
                    <a:pt x="8025" y="26961"/>
                    <a:pt x="8755" y="28086"/>
                    <a:pt x="9849" y="28177"/>
                  </a:cubicBezTo>
                  <a:cubicBezTo>
                    <a:pt x="9916" y="28185"/>
                    <a:pt x="9982" y="28189"/>
                    <a:pt x="10047" y="28189"/>
                  </a:cubicBezTo>
                  <a:cubicBezTo>
                    <a:pt x="10967" y="28189"/>
                    <a:pt x="11760" y="27415"/>
                    <a:pt x="12129" y="26536"/>
                  </a:cubicBezTo>
                  <a:cubicBezTo>
                    <a:pt x="12494" y="25624"/>
                    <a:pt x="12463" y="24560"/>
                    <a:pt x="12402" y="23527"/>
                  </a:cubicBezTo>
                  <a:lnTo>
                    <a:pt x="12402" y="23527"/>
                  </a:lnTo>
                  <a:cubicBezTo>
                    <a:pt x="12980" y="24530"/>
                    <a:pt x="13740" y="25624"/>
                    <a:pt x="14773" y="25776"/>
                  </a:cubicBezTo>
                  <a:cubicBezTo>
                    <a:pt x="14842" y="25784"/>
                    <a:pt x="14909" y="25787"/>
                    <a:pt x="14977" y="25787"/>
                  </a:cubicBezTo>
                  <a:cubicBezTo>
                    <a:pt x="15959" y="25787"/>
                    <a:pt x="16833" y="24982"/>
                    <a:pt x="17174" y="24043"/>
                  </a:cubicBezTo>
                  <a:cubicBezTo>
                    <a:pt x="17539" y="23010"/>
                    <a:pt x="17448" y="21916"/>
                    <a:pt x="17357" y="20821"/>
                  </a:cubicBezTo>
                  <a:lnTo>
                    <a:pt x="17357" y="20821"/>
                  </a:lnTo>
                  <a:cubicBezTo>
                    <a:pt x="18199" y="21837"/>
                    <a:pt x="19385" y="22954"/>
                    <a:pt x="20568" y="22954"/>
                  </a:cubicBezTo>
                  <a:cubicBezTo>
                    <a:pt x="20836" y="22954"/>
                    <a:pt x="21105" y="22896"/>
                    <a:pt x="21369" y="22767"/>
                  </a:cubicBezTo>
                  <a:cubicBezTo>
                    <a:pt x="22311" y="22311"/>
                    <a:pt x="22676" y="21125"/>
                    <a:pt x="22524" y="20061"/>
                  </a:cubicBezTo>
                  <a:cubicBezTo>
                    <a:pt x="22372" y="19028"/>
                    <a:pt x="21795" y="18086"/>
                    <a:pt x="21217" y="17204"/>
                  </a:cubicBezTo>
                  <a:cubicBezTo>
                    <a:pt x="17630" y="11459"/>
                    <a:pt x="14013" y="5745"/>
                    <a:pt x="10427" y="0"/>
                  </a:cubicBezTo>
                  <a:close/>
                </a:path>
              </a:pathLst>
            </a:custGeom>
            <a:solidFill>
              <a:srgbClr val="849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662564" y="1454670"/>
              <a:ext cx="907169" cy="1484330"/>
            </a:xfrm>
            <a:custGeom>
              <a:rect b="b" l="l" r="r" t="t"/>
              <a:pathLst>
                <a:path extrusionOk="0" h="44016" w="26901">
                  <a:moveTo>
                    <a:pt x="5737" y="0"/>
                  </a:moveTo>
                  <a:cubicBezTo>
                    <a:pt x="4623" y="0"/>
                    <a:pt x="3530" y="265"/>
                    <a:pt x="2554" y="864"/>
                  </a:cubicBezTo>
                  <a:lnTo>
                    <a:pt x="2523" y="864"/>
                  </a:lnTo>
                  <a:cubicBezTo>
                    <a:pt x="882" y="1867"/>
                    <a:pt x="396" y="4785"/>
                    <a:pt x="152" y="7247"/>
                  </a:cubicBezTo>
                  <a:cubicBezTo>
                    <a:pt x="0" y="8827"/>
                    <a:pt x="213" y="10438"/>
                    <a:pt x="396" y="12019"/>
                  </a:cubicBezTo>
                  <a:cubicBezTo>
                    <a:pt x="1307" y="20742"/>
                    <a:pt x="639" y="29648"/>
                    <a:pt x="2584" y="38189"/>
                  </a:cubicBezTo>
                  <a:cubicBezTo>
                    <a:pt x="2736" y="39253"/>
                    <a:pt x="3162" y="40256"/>
                    <a:pt x="3739" y="41138"/>
                  </a:cubicBezTo>
                  <a:cubicBezTo>
                    <a:pt x="4499" y="42111"/>
                    <a:pt x="5654" y="42688"/>
                    <a:pt x="6809" y="43083"/>
                  </a:cubicBezTo>
                  <a:cubicBezTo>
                    <a:pt x="8146" y="43478"/>
                    <a:pt x="9514" y="43752"/>
                    <a:pt x="10882" y="43873"/>
                  </a:cubicBezTo>
                  <a:cubicBezTo>
                    <a:pt x="11905" y="43968"/>
                    <a:pt x="12929" y="44015"/>
                    <a:pt x="13952" y="44015"/>
                  </a:cubicBezTo>
                  <a:cubicBezTo>
                    <a:pt x="17214" y="44015"/>
                    <a:pt x="20456" y="43531"/>
                    <a:pt x="23557" y="42536"/>
                  </a:cubicBezTo>
                  <a:cubicBezTo>
                    <a:pt x="24439" y="42262"/>
                    <a:pt x="25320" y="41928"/>
                    <a:pt x="25837" y="41199"/>
                  </a:cubicBezTo>
                  <a:cubicBezTo>
                    <a:pt x="26201" y="40621"/>
                    <a:pt x="26384" y="39952"/>
                    <a:pt x="26414" y="39284"/>
                  </a:cubicBezTo>
                  <a:cubicBezTo>
                    <a:pt x="26901" y="34998"/>
                    <a:pt x="26141" y="30682"/>
                    <a:pt x="25077" y="26518"/>
                  </a:cubicBezTo>
                  <a:cubicBezTo>
                    <a:pt x="24317" y="23387"/>
                    <a:pt x="23375" y="20256"/>
                    <a:pt x="21885" y="17368"/>
                  </a:cubicBezTo>
                  <a:cubicBezTo>
                    <a:pt x="20639" y="14906"/>
                    <a:pt x="19028" y="12688"/>
                    <a:pt x="17539" y="10347"/>
                  </a:cubicBezTo>
                  <a:cubicBezTo>
                    <a:pt x="15776" y="7551"/>
                    <a:pt x="14195" y="4542"/>
                    <a:pt x="11672" y="2383"/>
                  </a:cubicBezTo>
                  <a:cubicBezTo>
                    <a:pt x="10041" y="951"/>
                    <a:pt x="7850" y="0"/>
                    <a:pt x="5737" y="0"/>
                  </a:cubicBezTo>
                  <a:close/>
                </a:path>
              </a:pathLst>
            </a:custGeom>
            <a:solidFill>
              <a:srgbClr val="849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656426" y="1479726"/>
              <a:ext cx="654992" cy="1045161"/>
            </a:xfrm>
            <a:custGeom>
              <a:rect b="b" l="l" r="r" t="t"/>
              <a:pathLst>
                <a:path extrusionOk="0" h="30993" w="19423">
                  <a:moveTo>
                    <a:pt x="5606" y="1"/>
                  </a:moveTo>
                  <a:cubicBezTo>
                    <a:pt x="4912" y="1"/>
                    <a:pt x="4221" y="115"/>
                    <a:pt x="3556" y="364"/>
                  </a:cubicBezTo>
                  <a:lnTo>
                    <a:pt x="3556" y="333"/>
                  </a:lnTo>
                  <a:cubicBezTo>
                    <a:pt x="1550" y="1093"/>
                    <a:pt x="426" y="3890"/>
                    <a:pt x="213" y="6413"/>
                  </a:cubicBezTo>
                  <a:cubicBezTo>
                    <a:pt x="0" y="8935"/>
                    <a:pt x="578" y="11428"/>
                    <a:pt x="760" y="13951"/>
                  </a:cubicBezTo>
                  <a:cubicBezTo>
                    <a:pt x="973" y="16625"/>
                    <a:pt x="790" y="19331"/>
                    <a:pt x="1094" y="22006"/>
                  </a:cubicBezTo>
                  <a:cubicBezTo>
                    <a:pt x="1429" y="24680"/>
                    <a:pt x="2340" y="27416"/>
                    <a:pt x="4347" y="29148"/>
                  </a:cubicBezTo>
                  <a:cubicBezTo>
                    <a:pt x="5800" y="30415"/>
                    <a:pt x="7662" y="30993"/>
                    <a:pt x="9561" y="30993"/>
                  </a:cubicBezTo>
                  <a:cubicBezTo>
                    <a:pt x="11675" y="30993"/>
                    <a:pt x="13835" y="30277"/>
                    <a:pt x="15532" y="28997"/>
                  </a:cubicBezTo>
                  <a:cubicBezTo>
                    <a:pt x="16383" y="28389"/>
                    <a:pt x="17082" y="27629"/>
                    <a:pt x="17630" y="26778"/>
                  </a:cubicBezTo>
                  <a:cubicBezTo>
                    <a:pt x="18177" y="25805"/>
                    <a:pt x="18511" y="24772"/>
                    <a:pt x="18663" y="23677"/>
                  </a:cubicBezTo>
                  <a:cubicBezTo>
                    <a:pt x="19423" y="18996"/>
                    <a:pt x="17660" y="14285"/>
                    <a:pt x="15806" y="9908"/>
                  </a:cubicBezTo>
                  <a:cubicBezTo>
                    <a:pt x="14681" y="7264"/>
                    <a:pt x="13435" y="4558"/>
                    <a:pt x="11398" y="2552"/>
                  </a:cubicBezTo>
                  <a:cubicBezTo>
                    <a:pt x="9845" y="1045"/>
                    <a:pt x="7708" y="1"/>
                    <a:pt x="56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057800" y="1377717"/>
              <a:ext cx="811869" cy="586839"/>
            </a:xfrm>
            <a:custGeom>
              <a:rect b="b" l="l" r="r" t="t"/>
              <a:pathLst>
                <a:path extrusionOk="0" h="17402" w="24075">
                  <a:moveTo>
                    <a:pt x="13261" y="1"/>
                  </a:moveTo>
                  <a:cubicBezTo>
                    <a:pt x="6438" y="1"/>
                    <a:pt x="4089" y="2876"/>
                    <a:pt x="2189" y="6763"/>
                  </a:cubicBezTo>
                  <a:cubicBezTo>
                    <a:pt x="700" y="9833"/>
                    <a:pt x="1" y="14058"/>
                    <a:pt x="578" y="17401"/>
                  </a:cubicBezTo>
                  <a:cubicBezTo>
                    <a:pt x="4408" y="14149"/>
                    <a:pt x="7205" y="11474"/>
                    <a:pt x="11460" y="10623"/>
                  </a:cubicBezTo>
                  <a:cubicBezTo>
                    <a:pt x="12127" y="10490"/>
                    <a:pt x="12733" y="10428"/>
                    <a:pt x="13294" y="10428"/>
                  </a:cubicBezTo>
                  <a:cubicBezTo>
                    <a:pt x="16569" y="10428"/>
                    <a:pt x="18322" y="12534"/>
                    <a:pt x="21825" y="14818"/>
                  </a:cubicBezTo>
                  <a:cubicBezTo>
                    <a:pt x="23010" y="9985"/>
                    <a:pt x="24074" y="6611"/>
                    <a:pt x="22585" y="3936"/>
                  </a:cubicBezTo>
                  <a:cubicBezTo>
                    <a:pt x="21703" y="2416"/>
                    <a:pt x="16871" y="137"/>
                    <a:pt x="14105" y="15"/>
                  </a:cubicBezTo>
                  <a:cubicBezTo>
                    <a:pt x="13816" y="6"/>
                    <a:pt x="13535" y="1"/>
                    <a:pt x="13261" y="1"/>
                  </a:cubicBezTo>
                  <a:close/>
                </a:path>
              </a:pathLst>
            </a:custGeom>
            <a:solidFill>
              <a:srgbClr val="C8D7A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5692272" y="1873295"/>
              <a:ext cx="644437" cy="673337"/>
            </a:xfrm>
            <a:custGeom>
              <a:rect b="b" l="l" r="r" t="t"/>
              <a:pathLst>
                <a:path extrusionOk="0" h="19967" w="19110">
                  <a:moveTo>
                    <a:pt x="15411" y="0"/>
                  </a:moveTo>
                  <a:cubicBezTo>
                    <a:pt x="15427" y="21"/>
                    <a:pt x="15442" y="43"/>
                    <a:pt x="15458" y="64"/>
                  </a:cubicBezTo>
                  <a:lnTo>
                    <a:pt x="15458" y="64"/>
                  </a:lnTo>
                  <a:cubicBezTo>
                    <a:pt x="15453" y="43"/>
                    <a:pt x="15447" y="21"/>
                    <a:pt x="15442" y="0"/>
                  </a:cubicBezTo>
                  <a:close/>
                  <a:moveTo>
                    <a:pt x="15458" y="64"/>
                  </a:moveTo>
                  <a:lnTo>
                    <a:pt x="15458" y="64"/>
                  </a:lnTo>
                  <a:cubicBezTo>
                    <a:pt x="16414" y="3925"/>
                    <a:pt x="16319" y="7066"/>
                    <a:pt x="15472" y="9575"/>
                  </a:cubicBezTo>
                  <a:cubicBezTo>
                    <a:pt x="14621" y="12067"/>
                    <a:pt x="12889" y="14316"/>
                    <a:pt x="10518" y="15502"/>
                  </a:cubicBezTo>
                  <a:cubicBezTo>
                    <a:pt x="9441" y="16027"/>
                    <a:pt x="8244" y="16300"/>
                    <a:pt x="7057" y="16300"/>
                  </a:cubicBezTo>
                  <a:cubicBezTo>
                    <a:pt x="5631" y="16300"/>
                    <a:pt x="4218" y="15905"/>
                    <a:pt x="3040" y="15076"/>
                  </a:cubicBezTo>
                  <a:cubicBezTo>
                    <a:pt x="1581" y="14073"/>
                    <a:pt x="518" y="12584"/>
                    <a:pt x="92" y="10851"/>
                  </a:cubicBezTo>
                  <a:lnTo>
                    <a:pt x="92" y="10851"/>
                  </a:lnTo>
                  <a:cubicBezTo>
                    <a:pt x="1" y="15076"/>
                    <a:pt x="3679" y="19605"/>
                    <a:pt x="7843" y="19940"/>
                  </a:cubicBezTo>
                  <a:cubicBezTo>
                    <a:pt x="8067" y="19958"/>
                    <a:pt x="8291" y="19966"/>
                    <a:pt x="8514" y="19966"/>
                  </a:cubicBezTo>
                  <a:cubicBezTo>
                    <a:pt x="12438" y="19966"/>
                    <a:pt x="16162" y="17234"/>
                    <a:pt x="17600" y="13496"/>
                  </a:cubicBezTo>
                  <a:cubicBezTo>
                    <a:pt x="19110" y="9601"/>
                    <a:pt x="17740" y="3247"/>
                    <a:pt x="15458" y="64"/>
                  </a:cubicBezTo>
                  <a:close/>
                </a:path>
              </a:pathLst>
            </a:custGeom>
            <a:solidFill>
              <a:srgbClr val="C8D7A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5231028" y="1722389"/>
              <a:ext cx="572878" cy="185642"/>
            </a:xfrm>
            <a:custGeom>
              <a:rect b="b" l="l" r="r" t="t"/>
              <a:pathLst>
                <a:path extrusionOk="0" h="5505" w="16988">
                  <a:moveTo>
                    <a:pt x="7468" y="1"/>
                  </a:moveTo>
                  <a:cubicBezTo>
                    <a:pt x="4342" y="1"/>
                    <a:pt x="1118" y="1748"/>
                    <a:pt x="1" y="4718"/>
                  </a:cubicBezTo>
                  <a:cubicBezTo>
                    <a:pt x="1916" y="3928"/>
                    <a:pt x="3861" y="3138"/>
                    <a:pt x="5928" y="3107"/>
                  </a:cubicBezTo>
                  <a:cubicBezTo>
                    <a:pt x="6012" y="3106"/>
                    <a:pt x="6095" y="3105"/>
                    <a:pt x="6177" y="3105"/>
                  </a:cubicBezTo>
                  <a:cubicBezTo>
                    <a:pt x="9426" y="3105"/>
                    <a:pt x="11296" y="4261"/>
                    <a:pt x="14439" y="5417"/>
                  </a:cubicBezTo>
                  <a:cubicBezTo>
                    <a:pt x="14630" y="5477"/>
                    <a:pt x="14822" y="5504"/>
                    <a:pt x="15009" y="5504"/>
                  </a:cubicBezTo>
                  <a:cubicBezTo>
                    <a:pt x="16069" y="5504"/>
                    <a:pt x="16987" y="4613"/>
                    <a:pt x="16962" y="3502"/>
                  </a:cubicBezTo>
                  <a:cubicBezTo>
                    <a:pt x="14287" y="1557"/>
                    <a:pt x="11004" y="159"/>
                    <a:pt x="7782" y="7"/>
                  </a:cubicBezTo>
                  <a:cubicBezTo>
                    <a:pt x="7678" y="3"/>
                    <a:pt x="7573" y="1"/>
                    <a:pt x="7468" y="1"/>
                  </a:cubicBezTo>
                  <a:close/>
                </a:path>
              </a:pathLst>
            </a:custGeom>
            <a:solidFill>
              <a:srgbClr val="71936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630798" y="1459189"/>
              <a:ext cx="218353" cy="452252"/>
            </a:xfrm>
            <a:custGeom>
              <a:rect b="b" l="l" r="r" t="t"/>
              <a:pathLst>
                <a:path extrusionOk="0" h="13411" w="6475">
                  <a:moveTo>
                    <a:pt x="3952" y="0"/>
                  </a:moveTo>
                  <a:cubicBezTo>
                    <a:pt x="4711" y="2037"/>
                    <a:pt x="3496" y="2523"/>
                    <a:pt x="3374" y="4073"/>
                  </a:cubicBezTo>
                  <a:cubicBezTo>
                    <a:pt x="3222" y="5532"/>
                    <a:pt x="5228" y="8055"/>
                    <a:pt x="3982" y="9788"/>
                  </a:cubicBezTo>
                  <a:cubicBezTo>
                    <a:pt x="3106" y="11003"/>
                    <a:pt x="2887" y="12272"/>
                    <a:pt x="561" y="12272"/>
                  </a:cubicBezTo>
                  <a:cubicBezTo>
                    <a:pt x="386" y="12272"/>
                    <a:pt x="200" y="12264"/>
                    <a:pt x="0" y="12250"/>
                  </a:cubicBezTo>
                  <a:lnTo>
                    <a:pt x="0" y="12250"/>
                  </a:lnTo>
                  <a:cubicBezTo>
                    <a:pt x="519" y="12523"/>
                    <a:pt x="2070" y="13410"/>
                    <a:pt x="3151" y="13410"/>
                  </a:cubicBezTo>
                  <a:cubicBezTo>
                    <a:pt x="3272" y="13410"/>
                    <a:pt x="3388" y="13399"/>
                    <a:pt x="3496" y="13374"/>
                  </a:cubicBezTo>
                  <a:cubicBezTo>
                    <a:pt x="4104" y="13222"/>
                    <a:pt x="4620" y="12797"/>
                    <a:pt x="4894" y="12250"/>
                  </a:cubicBezTo>
                  <a:cubicBezTo>
                    <a:pt x="5137" y="11672"/>
                    <a:pt x="5350" y="11095"/>
                    <a:pt x="5441" y="10487"/>
                  </a:cubicBezTo>
                  <a:cubicBezTo>
                    <a:pt x="5897" y="8633"/>
                    <a:pt x="6474" y="6778"/>
                    <a:pt x="6414" y="4863"/>
                  </a:cubicBezTo>
                  <a:cubicBezTo>
                    <a:pt x="6383" y="2979"/>
                    <a:pt x="6110" y="1246"/>
                    <a:pt x="3952" y="0"/>
                  </a:cubicBezTo>
                  <a:close/>
                </a:path>
              </a:pathLst>
            </a:custGeom>
            <a:solidFill>
              <a:srgbClr val="C8D7A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 rot="-170573">
              <a:off x="6356483" y="2059846"/>
              <a:ext cx="293175" cy="832719"/>
            </a:xfrm>
            <a:custGeom>
              <a:rect b="b" l="l" r="r" t="t"/>
              <a:pathLst>
                <a:path extrusionOk="0" h="24694" w="8694">
                  <a:moveTo>
                    <a:pt x="2158" y="0"/>
                  </a:moveTo>
                  <a:lnTo>
                    <a:pt x="2128" y="30"/>
                  </a:lnTo>
                  <a:cubicBezTo>
                    <a:pt x="1247" y="669"/>
                    <a:pt x="1095" y="1854"/>
                    <a:pt x="1003" y="3009"/>
                  </a:cubicBezTo>
                  <a:cubicBezTo>
                    <a:pt x="335" y="10274"/>
                    <a:pt x="0" y="17781"/>
                    <a:pt x="2554" y="24620"/>
                  </a:cubicBezTo>
                  <a:cubicBezTo>
                    <a:pt x="2766" y="24670"/>
                    <a:pt x="2981" y="24694"/>
                    <a:pt x="3196" y="24694"/>
                  </a:cubicBezTo>
                  <a:cubicBezTo>
                    <a:pt x="4420" y="24694"/>
                    <a:pt x="5629" y="23927"/>
                    <a:pt x="6353" y="22918"/>
                  </a:cubicBezTo>
                  <a:cubicBezTo>
                    <a:pt x="7204" y="21702"/>
                    <a:pt x="7569" y="20213"/>
                    <a:pt x="7751" y="18724"/>
                  </a:cubicBezTo>
                  <a:cubicBezTo>
                    <a:pt x="8693" y="12037"/>
                    <a:pt x="6991" y="4681"/>
                    <a:pt x="2158" y="0"/>
                  </a:cubicBezTo>
                  <a:close/>
                </a:path>
              </a:pathLst>
            </a:custGeom>
            <a:solidFill>
              <a:srgbClr val="849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855923" y="1582072"/>
              <a:ext cx="118265" cy="100257"/>
            </a:xfrm>
            <a:custGeom>
              <a:rect b="b" l="l" r="r" t="t"/>
              <a:pathLst>
                <a:path extrusionOk="0" h="2973" w="3507">
                  <a:moveTo>
                    <a:pt x="1887" y="0"/>
                  </a:moveTo>
                  <a:cubicBezTo>
                    <a:pt x="1450" y="0"/>
                    <a:pt x="1009" y="193"/>
                    <a:pt x="710" y="612"/>
                  </a:cubicBezTo>
                  <a:cubicBezTo>
                    <a:pt x="1" y="1633"/>
                    <a:pt x="722" y="2973"/>
                    <a:pt x="1885" y="2973"/>
                  </a:cubicBezTo>
                  <a:cubicBezTo>
                    <a:pt x="1967" y="2973"/>
                    <a:pt x="2052" y="2966"/>
                    <a:pt x="2139" y="2952"/>
                  </a:cubicBezTo>
                  <a:cubicBezTo>
                    <a:pt x="2960" y="2830"/>
                    <a:pt x="3507" y="2040"/>
                    <a:pt x="3355" y="1250"/>
                  </a:cubicBezTo>
                  <a:cubicBezTo>
                    <a:pt x="3226" y="457"/>
                    <a:pt x="2560" y="0"/>
                    <a:pt x="1887" y="0"/>
                  </a:cubicBezTo>
                  <a:close/>
                </a:path>
              </a:pathLst>
            </a:custGeom>
            <a:solidFill>
              <a:srgbClr val="C8D7A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5882631" y="1594616"/>
              <a:ext cx="57733" cy="49370"/>
            </a:xfrm>
            <a:custGeom>
              <a:rect b="b" l="l" r="r" t="t"/>
              <a:pathLst>
                <a:path extrusionOk="0" h="1464" w="1712">
                  <a:moveTo>
                    <a:pt x="921" y="0"/>
                  </a:moveTo>
                  <a:cubicBezTo>
                    <a:pt x="705" y="0"/>
                    <a:pt x="489" y="95"/>
                    <a:pt x="344" y="300"/>
                  </a:cubicBezTo>
                  <a:cubicBezTo>
                    <a:pt x="0" y="787"/>
                    <a:pt x="358" y="1463"/>
                    <a:pt x="935" y="1463"/>
                  </a:cubicBezTo>
                  <a:cubicBezTo>
                    <a:pt x="970" y="1463"/>
                    <a:pt x="1006" y="1461"/>
                    <a:pt x="1043" y="1455"/>
                  </a:cubicBezTo>
                  <a:cubicBezTo>
                    <a:pt x="1438" y="1364"/>
                    <a:pt x="1712" y="999"/>
                    <a:pt x="1651" y="604"/>
                  </a:cubicBezTo>
                  <a:cubicBezTo>
                    <a:pt x="1578" y="219"/>
                    <a:pt x="1250" y="0"/>
                    <a:pt x="921" y="0"/>
                  </a:cubicBezTo>
                  <a:close/>
                </a:path>
              </a:pathLst>
            </a:custGeom>
            <a:solidFill>
              <a:srgbClr val="122D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6031546" y="1750277"/>
              <a:ext cx="90241" cy="92298"/>
            </a:xfrm>
            <a:custGeom>
              <a:rect b="b" l="l" r="r" t="t"/>
              <a:pathLst>
                <a:path extrusionOk="0" fill="none" h="2737" w="2676">
                  <a:moveTo>
                    <a:pt x="2372" y="1"/>
                  </a:moveTo>
                  <a:cubicBezTo>
                    <a:pt x="2524" y="456"/>
                    <a:pt x="2615" y="943"/>
                    <a:pt x="2615" y="1429"/>
                  </a:cubicBezTo>
                  <a:cubicBezTo>
                    <a:pt x="2676" y="1733"/>
                    <a:pt x="2584" y="2037"/>
                    <a:pt x="2433" y="2280"/>
                  </a:cubicBezTo>
                  <a:cubicBezTo>
                    <a:pt x="2098" y="2736"/>
                    <a:pt x="1399" y="2706"/>
                    <a:pt x="943" y="2371"/>
                  </a:cubicBezTo>
                  <a:cubicBezTo>
                    <a:pt x="518" y="2007"/>
                    <a:pt x="214" y="1551"/>
                    <a:pt x="1" y="1004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5894197" y="1845609"/>
              <a:ext cx="99481" cy="144568"/>
            </a:xfrm>
            <a:custGeom>
              <a:rect b="b" l="l" r="r" t="t"/>
              <a:pathLst>
                <a:path extrusionOk="0" fill="none" h="4287" w="2950">
                  <a:moveTo>
                    <a:pt x="2280" y="0"/>
                  </a:moveTo>
                  <a:cubicBezTo>
                    <a:pt x="2797" y="973"/>
                    <a:pt x="2949" y="2098"/>
                    <a:pt x="2706" y="3161"/>
                  </a:cubicBezTo>
                  <a:cubicBezTo>
                    <a:pt x="2676" y="3435"/>
                    <a:pt x="2524" y="3739"/>
                    <a:pt x="2341" y="3952"/>
                  </a:cubicBezTo>
                  <a:cubicBezTo>
                    <a:pt x="2129" y="4195"/>
                    <a:pt x="1825" y="4286"/>
                    <a:pt x="1521" y="4165"/>
                  </a:cubicBezTo>
                  <a:cubicBezTo>
                    <a:pt x="1369" y="4073"/>
                    <a:pt x="1217" y="3952"/>
                    <a:pt x="1125" y="3800"/>
                  </a:cubicBezTo>
                  <a:cubicBezTo>
                    <a:pt x="670" y="3161"/>
                    <a:pt x="305" y="2462"/>
                    <a:pt x="1" y="1733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6072551" y="1949135"/>
              <a:ext cx="103562" cy="143523"/>
            </a:xfrm>
            <a:custGeom>
              <a:rect b="b" l="l" r="r" t="t"/>
              <a:pathLst>
                <a:path extrusionOk="0" fill="none" h="4256" w="3071">
                  <a:moveTo>
                    <a:pt x="2493" y="0"/>
                  </a:moveTo>
                  <a:cubicBezTo>
                    <a:pt x="2888" y="912"/>
                    <a:pt x="3071" y="1915"/>
                    <a:pt x="3071" y="2918"/>
                  </a:cubicBezTo>
                  <a:cubicBezTo>
                    <a:pt x="3071" y="3192"/>
                    <a:pt x="3040" y="3435"/>
                    <a:pt x="2949" y="3678"/>
                  </a:cubicBezTo>
                  <a:cubicBezTo>
                    <a:pt x="2858" y="3921"/>
                    <a:pt x="2645" y="4104"/>
                    <a:pt x="2402" y="4164"/>
                  </a:cubicBezTo>
                  <a:cubicBezTo>
                    <a:pt x="2007" y="4256"/>
                    <a:pt x="1642" y="3921"/>
                    <a:pt x="1399" y="3587"/>
                  </a:cubicBezTo>
                  <a:cubicBezTo>
                    <a:pt x="791" y="2827"/>
                    <a:pt x="335" y="1976"/>
                    <a:pt x="1" y="1064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5997723" y="2166439"/>
              <a:ext cx="90241" cy="136340"/>
            </a:xfrm>
            <a:custGeom>
              <a:rect b="b" l="l" r="r" t="t"/>
              <a:pathLst>
                <a:path extrusionOk="0" fill="none" h="4043" w="2676">
                  <a:moveTo>
                    <a:pt x="2341" y="0"/>
                  </a:moveTo>
                  <a:cubicBezTo>
                    <a:pt x="2584" y="638"/>
                    <a:pt x="2676" y="1368"/>
                    <a:pt x="2554" y="2067"/>
                  </a:cubicBezTo>
                  <a:cubicBezTo>
                    <a:pt x="2524" y="2645"/>
                    <a:pt x="2311" y="3222"/>
                    <a:pt x="1977" y="3708"/>
                  </a:cubicBezTo>
                  <a:cubicBezTo>
                    <a:pt x="1825" y="3891"/>
                    <a:pt x="1612" y="4012"/>
                    <a:pt x="1399" y="4043"/>
                  </a:cubicBezTo>
                  <a:cubicBezTo>
                    <a:pt x="1095" y="4043"/>
                    <a:pt x="791" y="3891"/>
                    <a:pt x="609" y="3648"/>
                  </a:cubicBezTo>
                  <a:cubicBezTo>
                    <a:pt x="396" y="3374"/>
                    <a:pt x="214" y="3131"/>
                    <a:pt x="1" y="2918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5917769" y="2061868"/>
              <a:ext cx="68726" cy="90241"/>
            </a:xfrm>
            <a:custGeom>
              <a:rect b="b" l="l" r="r" t="t"/>
              <a:pathLst>
                <a:path extrusionOk="0" fill="none" h="2676" w="2038">
                  <a:moveTo>
                    <a:pt x="1885" y="1"/>
                  </a:moveTo>
                  <a:cubicBezTo>
                    <a:pt x="2037" y="548"/>
                    <a:pt x="2037" y="1125"/>
                    <a:pt x="1946" y="1673"/>
                  </a:cubicBezTo>
                  <a:cubicBezTo>
                    <a:pt x="1916" y="1946"/>
                    <a:pt x="1794" y="2159"/>
                    <a:pt x="1642" y="2372"/>
                  </a:cubicBezTo>
                  <a:cubicBezTo>
                    <a:pt x="1490" y="2584"/>
                    <a:pt x="1217" y="2676"/>
                    <a:pt x="974" y="2615"/>
                  </a:cubicBezTo>
                  <a:cubicBezTo>
                    <a:pt x="791" y="2524"/>
                    <a:pt x="609" y="2372"/>
                    <a:pt x="487" y="2189"/>
                  </a:cubicBezTo>
                  <a:cubicBezTo>
                    <a:pt x="335" y="1977"/>
                    <a:pt x="153" y="1764"/>
                    <a:pt x="1" y="1551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5730209" y="1956318"/>
              <a:ext cx="89196" cy="94322"/>
            </a:xfrm>
            <a:custGeom>
              <a:rect b="b" l="l" r="r" t="t"/>
              <a:pathLst>
                <a:path extrusionOk="0" fill="none" h="2797" w="2645">
                  <a:moveTo>
                    <a:pt x="2371" y="0"/>
                  </a:moveTo>
                  <a:cubicBezTo>
                    <a:pt x="2645" y="760"/>
                    <a:pt x="2554" y="1611"/>
                    <a:pt x="2128" y="2341"/>
                  </a:cubicBezTo>
                  <a:cubicBezTo>
                    <a:pt x="2037" y="2523"/>
                    <a:pt x="1885" y="2675"/>
                    <a:pt x="1672" y="2766"/>
                  </a:cubicBezTo>
                  <a:cubicBezTo>
                    <a:pt x="1368" y="2796"/>
                    <a:pt x="1064" y="2675"/>
                    <a:pt x="882" y="2432"/>
                  </a:cubicBezTo>
                  <a:cubicBezTo>
                    <a:pt x="517" y="2097"/>
                    <a:pt x="213" y="1672"/>
                    <a:pt x="1" y="1185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5742518" y="2151062"/>
              <a:ext cx="104573" cy="75876"/>
            </a:xfrm>
            <a:custGeom>
              <a:rect b="b" l="l" r="r" t="t"/>
              <a:pathLst>
                <a:path extrusionOk="0" fill="none" h="2250" w="3101">
                  <a:moveTo>
                    <a:pt x="3101" y="0"/>
                  </a:moveTo>
                  <a:cubicBezTo>
                    <a:pt x="3070" y="639"/>
                    <a:pt x="3009" y="1338"/>
                    <a:pt x="2553" y="1763"/>
                  </a:cubicBezTo>
                  <a:cubicBezTo>
                    <a:pt x="2067" y="2219"/>
                    <a:pt x="1338" y="2249"/>
                    <a:pt x="851" y="1854"/>
                  </a:cubicBezTo>
                  <a:cubicBezTo>
                    <a:pt x="517" y="1581"/>
                    <a:pt x="335" y="1155"/>
                    <a:pt x="0" y="912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5826552" y="2285343"/>
              <a:ext cx="96379" cy="75876"/>
            </a:xfrm>
            <a:custGeom>
              <a:rect b="b" l="l" r="r" t="t"/>
              <a:pathLst>
                <a:path extrusionOk="0" fill="none" h="2250" w="2858">
                  <a:moveTo>
                    <a:pt x="2828" y="0"/>
                  </a:moveTo>
                  <a:cubicBezTo>
                    <a:pt x="2858" y="517"/>
                    <a:pt x="2767" y="1033"/>
                    <a:pt x="2554" y="1520"/>
                  </a:cubicBezTo>
                  <a:cubicBezTo>
                    <a:pt x="2341" y="2006"/>
                    <a:pt x="1794" y="2249"/>
                    <a:pt x="1277" y="2128"/>
                  </a:cubicBezTo>
                  <a:cubicBezTo>
                    <a:pt x="943" y="1945"/>
                    <a:pt x="700" y="1672"/>
                    <a:pt x="548" y="1307"/>
                  </a:cubicBezTo>
                  <a:lnTo>
                    <a:pt x="1" y="395"/>
                  </a:ln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6315122" y="2336567"/>
              <a:ext cx="187632" cy="177380"/>
            </a:xfrm>
            <a:custGeom>
              <a:rect b="b" l="l" r="r" t="t"/>
              <a:pathLst>
                <a:path extrusionOk="0" fill="none" h="5260" w="5564">
                  <a:moveTo>
                    <a:pt x="5077" y="1"/>
                  </a:moveTo>
                  <a:cubicBezTo>
                    <a:pt x="5442" y="1065"/>
                    <a:pt x="5563" y="2189"/>
                    <a:pt x="5472" y="3314"/>
                  </a:cubicBezTo>
                  <a:cubicBezTo>
                    <a:pt x="5411" y="3679"/>
                    <a:pt x="5290" y="4165"/>
                    <a:pt x="4894" y="4226"/>
                  </a:cubicBezTo>
                  <a:cubicBezTo>
                    <a:pt x="4499" y="4287"/>
                    <a:pt x="4226" y="3831"/>
                    <a:pt x="4074" y="3466"/>
                  </a:cubicBezTo>
                  <a:cubicBezTo>
                    <a:pt x="3800" y="2828"/>
                    <a:pt x="3557" y="2189"/>
                    <a:pt x="3314" y="1551"/>
                  </a:cubicBezTo>
                  <a:cubicBezTo>
                    <a:pt x="3375" y="2767"/>
                    <a:pt x="3831" y="4682"/>
                    <a:pt x="2676" y="5077"/>
                  </a:cubicBezTo>
                  <a:cubicBezTo>
                    <a:pt x="2159" y="5259"/>
                    <a:pt x="1855" y="2888"/>
                    <a:pt x="1672" y="1764"/>
                  </a:cubicBezTo>
                  <a:lnTo>
                    <a:pt x="1429" y="3679"/>
                  </a:lnTo>
                  <a:cubicBezTo>
                    <a:pt x="1369" y="4135"/>
                    <a:pt x="1186" y="4682"/>
                    <a:pt x="761" y="4682"/>
                  </a:cubicBezTo>
                  <a:cubicBezTo>
                    <a:pt x="1" y="4682"/>
                    <a:pt x="396" y="2584"/>
                    <a:pt x="396" y="1217"/>
                  </a:cubicBezTo>
                </a:path>
              </a:pathLst>
            </a:custGeom>
            <a:noFill/>
            <a:ln cap="rnd" cmpd="sng" w="19050">
              <a:solidFill>
                <a:srgbClr val="C8D7A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6335624" y="2560042"/>
              <a:ext cx="185575" cy="140454"/>
            </a:xfrm>
            <a:custGeom>
              <a:rect b="b" l="l" r="r" t="t"/>
              <a:pathLst>
                <a:path extrusionOk="0" fill="none" h="4165" w="5503">
                  <a:moveTo>
                    <a:pt x="5350" y="0"/>
                  </a:moveTo>
                  <a:cubicBezTo>
                    <a:pt x="5502" y="1034"/>
                    <a:pt x="5472" y="2067"/>
                    <a:pt x="5290" y="3070"/>
                  </a:cubicBezTo>
                  <a:cubicBezTo>
                    <a:pt x="5229" y="3283"/>
                    <a:pt x="5138" y="3526"/>
                    <a:pt x="4955" y="3587"/>
                  </a:cubicBezTo>
                  <a:cubicBezTo>
                    <a:pt x="4742" y="3617"/>
                    <a:pt x="4560" y="3404"/>
                    <a:pt x="4469" y="3222"/>
                  </a:cubicBezTo>
                  <a:cubicBezTo>
                    <a:pt x="4134" y="2523"/>
                    <a:pt x="3952" y="1763"/>
                    <a:pt x="3922" y="1003"/>
                  </a:cubicBezTo>
                  <a:cubicBezTo>
                    <a:pt x="3982" y="1793"/>
                    <a:pt x="3891" y="2584"/>
                    <a:pt x="3648" y="3344"/>
                  </a:cubicBezTo>
                  <a:cubicBezTo>
                    <a:pt x="3557" y="3617"/>
                    <a:pt x="3314" y="3921"/>
                    <a:pt x="3071" y="3800"/>
                  </a:cubicBezTo>
                  <a:cubicBezTo>
                    <a:pt x="2949" y="3739"/>
                    <a:pt x="2858" y="3648"/>
                    <a:pt x="2797" y="3526"/>
                  </a:cubicBezTo>
                  <a:cubicBezTo>
                    <a:pt x="2402" y="2857"/>
                    <a:pt x="2189" y="2067"/>
                    <a:pt x="2189" y="1246"/>
                  </a:cubicBezTo>
                  <a:cubicBezTo>
                    <a:pt x="2220" y="2097"/>
                    <a:pt x="2098" y="2948"/>
                    <a:pt x="1794" y="3769"/>
                  </a:cubicBezTo>
                  <a:cubicBezTo>
                    <a:pt x="1733" y="3921"/>
                    <a:pt x="1642" y="4103"/>
                    <a:pt x="1490" y="4134"/>
                  </a:cubicBezTo>
                  <a:cubicBezTo>
                    <a:pt x="1368" y="4164"/>
                    <a:pt x="1247" y="4164"/>
                    <a:pt x="1156" y="4103"/>
                  </a:cubicBezTo>
                  <a:cubicBezTo>
                    <a:pt x="730" y="3891"/>
                    <a:pt x="578" y="3374"/>
                    <a:pt x="487" y="2918"/>
                  </a:cubicBezTo>
                  <a:cubicBezTo>
                    <a:pt x="305" y="2219"/>
                    <a:pt x="153" y="1550"/>
                    <a:pt x="1" y="882"/>
                  </a:cubicBezTo>
                </a:path>
              </a:pathLst>
            </a:custGeom>
            <a:noFill/>
            <a:ln cap="rnd" cmpd="sng" w="19050">
              <a:solidFill>
                <a:srgbClr val="C8D7A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6372516" y="2739409"/>
              <a:ext cx="112802" cy="84070"/>
            </a:xfrm>
            <a:custGeom>
              <a:rect b="b" l="l" r="r" t="t"/>
              <a:pathLst>
                <a:path extrusionOk="0" fill="none" h="2493" w="3345">
                  <a:moveTo>
                    <a:pt x="3253" y="0"/>
                  </a:moveTo>
                  <a:cubicBezTo>
                    <a:pt x="3344" y="547"/>
                    <a:pt x="3284" y="1155"/>
                    <a:pt x="3040" y="1672"/>
                  </a:cubicBezTo>
                  <a:cubicBezTo>
                    <a:pt x="2949" y="1915"/>
                    <a:pt x="2767" y="2158"/>
                    <a:pt x="2524" y="2128"/>
                  </a:cubicBezTo>
                  <a:cubicBezTo>
                    <a:pt x="2281" y="2098"/>
                    <a:pt x="2220" y="1946"/>
                    <a:pt x="2129" y="1763"/>
                  </a:cubicBezTo>
                  <a:cubicBezTo>
                    <a:pt x="1946" y="1429"/>
                    <a:pt x="1855" y="1095"/>
                    <a:pt x="1794" y="730"/>
                  </a:cubicBezTo>
                  <a:cubicBezTo>
                    <a:pt x="1855" y="1247"/>
                    <a:pt x="1733" y="1733"/>
                    <a:pt x="1460" y="2158"/>
                  </a:cubicBezTo>
                  <a:cubicBezTo>
                    <a:pt x="1399" y="2250"/>
                    <a:pt x="1308" y="2341"/>
                    <a:pt x="1186" y="2402"/>
                  </a:cubicBezTo>
                  <a:cubicBezTo>
                    <a:pt x="943" y="2493"/>
                    <a:pt x="670" y="2219"/>
                    <a:pt x="548" y="1976"/>
                  </a:cubicBezTo>
                  <a:cubicBezTo>
                    <a:pt x="305" y="1550"/>
                    <a:pt x="122" y="1095"/>
                    <a:pt x="1" y="639"/>
                  </a:cubicBezTo>
                </a:path>
              </a:pathLst>
            </a:custGeom>
            <a:noFill/>
            <a:ln cap="rnd" cmpd="sng" w="19050">
              <a:solidFill>
                <a:srgbClr val="C8D7A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5173634" y="2524933"/>
              <a:ext cx="3896380" cy="936103"/>
            </a:xfrm>
            <a:custGeom>
              <a:rect b="b" l="l" r="r" t="t"/>
              <a:pathLst>
                <a:path extrusionOk="0" h="27759" w="120398">
                  <a:moveTo>
                    <a:pt x="1145" y="0"/>
                  </a:moveTo>
                  <a:cubicBezTo>
                    <a:pt x="1068" y="0"/>
                    <a:pt x="991" y="12"/>
                    <a:pt x="913" y="38"/>
                  </a:cubicBezTo>
                  <a:cubicBezTo>
                    <a:pt x="1" y="281"/>
                    <a:pt x="457" y="1740"/>
                    <a:pt x="1095" y="2439"/>
                  </a:cubicBezTo>
                  <a:cubicBezTo>
                    <a:pt x="7052" y="8974"/>
                    <a:pt x="15837" y="11710"/>
                    <a:pt x="24165" y="14172"/>
                  </a:cubicBezTo>
                  <a:cubicBezTo>
                    <a:pt x="16597" y="17759"/>
                    <a:pt x="8086" y="19126"/>
                    <a:pt x="609" y="22227"/>
                  </a:cubicBezTo>
                  <a:cubicBezTo>
                    <a:pt x="853" y="22893"/>
                    <a:pt x="1276" y="23138"/>
                    <a:pt x="1842" y="23138"/>
                  </a:cubicBezTo>
                  <a:cubicBezTo>
                    <a:pt x="2051" y="23138"/>
                    <a:pt x="2278" y="23105"/>
                    <a:pt x="2523" y="23047"/>
                  </a:cubicBezTo>
                  <a:cubicBezTo>
                    <a:pt x="7843" y="21801"/>
                    <a:pt x="9059" y="21345"/>
                    <a:pt x="13496" y="20677"/>
                  </a:cubicBezTo>
                  <a:cubicBezTo>
                    <a:pt x="24196" y="18974"/>
                    <a:pt x="34743" y="16695"/>
                    <a:pt x="45564" y="16634"/>
                  </a:cubicBezTo>
                  <a:cubicBezTo>
                    <a:pt x="46503" y="16628"/>
                    <a:pt x="47442" y="16625"/>
                    <a:pt x="48382" y="16625"/>
                  </a:cubicBezTo>
                  <a:cubicBezTo>
                    <a:pt x="72822" y="16625"/>
                    <a:pt x="97597" y="18627"/>
                    <a:pt x="120398" y="27759"/>
                  </a:cubicBezTo>
                  <a:cubicBezTo>
                    <a:pt x="119577" y="23047"/>
                    <a:pt x="119121" y="18275"/>
                    <a:pt x="119517" y="13959"/>
                  </a:cubicBezTo>
                  <a:lnTo>
                    <a:pt x="119517" y="13959"/>
                  </a:lnTo>
                  <a:cubicBezTo>
                    <a:pt x="117950" y="14079"/>
                    <a:pt x="116384" y="14132"/>
                    <a:pt x="114818" y="14132"/>
                  </a:cubicBezTo>
                  <a:cubicBezTo>
                    <a:pt x="105624" y="14132"/>
                    <a:pt x="96434" y="12302"/>
                    <a:pt x="87267" y="11315"/>
                  </a:cubicBezTo>
                  <a:cubicBezTo>
                    <a:pt x="79982" y="10540"/>
                    <a:pt x="72672" y="10306"/>
                    <a:pt x="65352" y="10306"/>
                  </a:cubicBezTo>
                  <a:cubicBezTo>
                    <a:pt x="56302" y="10306"/>
                    <a:pt x="47235" y="10664"/>
                    <a:pt x="38178" y="10798"/>
                  </a:cubicBezTo>
                  <a:cubicBezTo>
                    <a:pt x="37019" y="10818"/>
                    <a:pt x="35859" y="10832"/>
                    <a:pt x="34700" y="10832"/>
                  </a:cubicBezTo>
                  <a:cubicBezTo>
                    <a:pt x="30625" y="10832"/>
                    <a:pt x="26553" y="10657"/>
                    <a:pt x="22554" y="9947"/>
                  </a:cubicBezTo>
                  <a:cubicBezTo>
                    <a:pt x="15077" y="8579"/>
                    <a:pt x="8056" y="5327"/>
                    <a:pt x="2159" y="524"/>
                  </a:cubicBezTo>
                  <a:cubicBezTo>
                    <a:pt x="1857" y="273"/>
                    <a:pt x="1513" y="0"/>
                    <a:pt x="1145" y="0"/>
                  </a:cubicBezTo>
                  <a:close/>
                </a:path>
              </a:pathLst>
            </a:custGeom>
            <a:solidFill>
              <a:srgbClr val="122D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7502415" y="2912638"/>
              <a:ext cx="494102" cy="213227"/>
            </a:xfrm>
            <a:custGeom>
              <a:rect b="b" l="l" r="r" t="t"/>
              <a:pathLst>
                <a:path extrusionOk="0" h="6323" w="14652">
                  <a:moveTo>
                    <a:pt x="5897" y="0"/>
                  </a:moveTo>
                  <a:cubicBezTo>
                    <a:pt x="4286" y="0"/>
                    <a:pt x="2645" y="152"/>
                    <a:pt x="1065" y="486"/>
                  </a:cubicBezTo>
                  <a:cubicBezTo>
                    <a:pt x="1067" y="473"/>
                    <a:pt x="1061" y="466"/>
                    <a:pt x="1048" y="466"/>
                  </a:cubicBezTo>
                  <a:cubicBezTo>
                    <a:pt x="917" y="466"/>
                    <a:pt x="59" y="1138"/>
                    <a:pt x="31" y="1885"/>
                  </a:cubicBezTo>
                  <a:cubicBezTo>
                    <a:pt x="1" y="2705"/>
                    <a:pt x="639" y="3435"/>
                    <a:pt x="1338" y="3860"/>
                  </a:cubicBezTo>
                  <a:cubicBezTo>
                    <a:pt x="2432" y="4529"/>
                    <a:pt x="3709" y="4772"/>
                    <a:pt x="4955" y="5015"/>
                  </a:cubicBezTo>
                  <a:lnTo>
                    <a:pt x="10274" y="6049"/>
                  </a:lnTo>
                  <a:cubicBezTo>
                    <a:pt x="10967" y="6191"/>
                    <a:pt x="11670" y="6323"/>
                    <a:pt x="12366" y="6323"/>
                  </a:cubicBezTo>
                  <a:cubicBezTo>
                    <a:pt x="12860" y="6323"/>
                    <a:pt x="13351" y="6256"/>
                    <a:pt x="13831" y="6079"/>
                  </a:cubicBezTo>
                  <a:cubicBezTo>
                    <a:pt x="14226" y="5927"/>
                    <a:pt x="14651" y="5502"/>
                    <a:pt x="14439" y="5137"/>
                  </a:cubicBezTo>
                  <a:cubicBezTo>
                    <a:pt x="14347" y="4985"/>
                    <a:pt x="14195" y="4894"/>
                    <a:pt x="14043" y="4833"/>
                  </a:cubicBezTo>
                  <a:cubicBezTo>
                    <a:pt x="13466" y="4559"/>
                    <a:pt x="12888" y="4195"/>
                    <a:pt x="12372" y="3769"/>
                  </a:cubicBezTo>
                  <a:cubicBezTo>
                    <a:pt x="11642" y="3131"/>
                    <a:pt x="11095" y="2280"/>
                    <a:pt x="10366" y="1641"/>
                  </a:cubicBezTo>
                  <a:cubicBezTo>
                    <a:pt x="9180" y="578"/>
                    <a:pt x="7508" y="91"/>
                    <a:pt x="5897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7132388" y="2904309"/>
              <a:ext cx="299355" cy="143456"/>
            </a:xfrm>
            <a:custGeom>
              <a:rect b="b" l="l" r="r" t="t"/>
              <a:pathLst>
                <a:path extrusionOk="0" h="4254" w="8877">
                  <a:moveTo>
                    <a:pt x="5249" y="0"/>
                  </a:moveTo>
                  <a:cubicBezTo>
                    <a:pt x="3606" y="0"/>
                    <a:pt x="1981" y="426"/>
                    <a:pt x="548" y="1220"/>
                  </a:cubicBezTo>
                  <a:cubicBezTo>
                    <a:pt x="691" y="1065"/>
                    <a:pt x="703" y="999"/>
                    <a:pt x="650" y="999"/>
                  </a:cubicBezTo>
                  <a:cubicBezTo>
                    <a:pt x="558" y="999"/>
                    <a:pt x="269" y="1203"/>
                    <a:pt x="153" y="1493"/>
                  </a:cubicBezTo>
                  <a:cubicBezTo>
                    <a:pt x="1" y="1949"/>
                    <a:pt x="122" y="2436"/>
                    <a:pt x="457" y="2800"/>
                  </a:cubicBezTo>
                  <a:cubicBezTo>
                    <a:pt x="791" y="3135"/>
                    <a:pt x="1217" y="3378"/>
                    <a:pt x="1673" y="3530"/>
                  </a:cubicBezTo>
                  <a:cubicBezTo>
                    <a:pt x="3022" y="4009"/>
                    <a:pt x="4435" y="4254"/>
                    <a:pt x="5853" y="4254"/>
                  </a:cubicBezTo>
                  <a:cubicBezTo>
                    <a:pt x="6415" y="4254"/>
                    <a:pt x="6978" y="4215"/>
                    <a:pt x="7539" y="4138"/>
                  </a:cubicBezTo>
                  <a:cubicBezTo>
                    <a:pt x="8116" y="4077"/>
                    <a:pt x="8876" y="3773"/>
                    <a:pt x="8816" y="3196"/>
                  </a:cubicBezTo>
                  <a:cubicBezTo>
                    <a:pt x="8816" y="2861"/>
                    <a:pt x="8512" y="2588"/>
                    <a:pt x="8481" y="2253"/>
                  </a:cubicBezTo>
                  <a:cubicBezTo>
                    <a:pt x="8512" y="1980"/>
                    <a:pt x="8572" y="1706"/>
                    <a:pt x="8633" y="1433"/>
                  </a:cubicBezTo>
                  <a:cubicBezTo>
                    <a:pt x="8664" y="733"/>
                    <a:pt x="7843" y="308"/>
                    <a:pt x="7113" y="186"/>
                  </a:cubicBezTo>
                  <a:cubicBezTo>
                    <a:pt x="6496" y="61"/>
                    <a:pt x="5871" y="0"/>
                    <a:pt x="5249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6725469" y="2882289"/>
              <a:ext cx="321881" cy="79686"/>
            </a:xfrm>
            <a:custGeom>
              <a:rect b="b" l="l" r="r" t="t"/>
              <a:pathLst>
                <a:path extrusionOk="0" h="2363" w="9545">
                  <a:moveTo>
                    <a:pt x="2043" y="0"/>
                  </a:moveTo>
                  <a:cubicBezTo>
                    <a:pt x="1362" y="0"/>
                    <a:pt x="682" y="98"/>
                    <a:pt x="1" y="292"/>
                  </a:cubicBezTo>
                  <a:cubicBezTo>
                    <a:pt x="274" y="1174"/>
                    <a:pt x="1156" y="1721"/>
                    <a:pt x="2037" y="2025"/>
                  </a:cubicBezTo>
                  <a:cubicBezTo>
                    <a:pt x="2767" y="2251"/>
                    <a:pt x="3516" y="2362"/>
                    <a:pt x="4259" y="2362"/>
                  </a:cubicBezTo>
                  <a:cubicBezTo>
                    <a:pt x="6207" y="2362"/>
                    <a:pt x="8115" y="1601"/>
                    <a:pt x="9545" y="171"/>
                  </a:cubicBezTo>
                  <a:cubicBezTo>
                    <a:pt x="7083" y="110"/>
                    <a:pt x="4834" y="79"/>
                    <a:pt x="2554" y="19"/>
                  </a:cubicBezTo>
                  <a:cubicBezTo>
                    <a:pt x="2384" y="7"/>
                    <a:pt x="2214" y="0"/>
                    <a:pt x="2043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6490767" y="2983556"/>
              <a:ext cx="582219" cy="104371"/>
            </a:xfrm>
            <a:custGeom>
              <a:rect b="b" l="l" r="r" t="t"/>
              <a:pathLst>
                <a:path extrusionOk="0" h="3095" w="17265">
                  <a:moveTo>
                    <a:pt x="9245" y="0"/>
                  </a:moveTo>
                  <a:cubicBezTo>
                    <a:pt x="8125" y="0"/>
                    <a:pt x="7000" y="72"/>
                    <a:pt x="5897" y="177"/>
                  </a:cubicBezTo>
                  <a:cubicBezTo>
                    <a:pt x="4711" y="207"/>
                    <a:pt x="3587" y="450"/>
                    <a:pt x="2493" y="846"/>
                  </a:cubicBezTo>
                  <a:cubicBezTo>
                    <a:pt x="1398" y="1241"/>
                    <a:pt x="486" y="2061"/>
                    <a:pt x="0" y="3095"/>
                  </a:cubicBezTo>
                  <a:cubicBezTo>
                    <a:pt x="5319" y="2912"/>
                    <a:pt x="10122" y="2852"/>
                    <a:pt x="14955" y="2760"/>
                  </a:cubicBezTo>
                  <a:cubicBezTo>
                    <a:pt x="15715" y="2760"/>
                    <a:pt x="16505" y="2700"/>
                    <a:pt x="17265" y="2548"/>
                  </a:cubicBezTo>
                  <a:cubicBezTo>
                    <a:pt x="17265" y="2031"/>
                    <a:pt x="16748" y="1666"/>
                    <a:pt x="16292" y="1453"/>
                  </a:cubicBezTo>
                  <a:cubicBezTo>
                    <a:pt x="14141" y="347"/>
                    <a:pt x="11704" y="0"/>
                    <a:pt x="9245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6155574" y="2887010"/>
              <a:ext cx="459233" cy="112768"/>
            </a:xfrm>
            <a:custGeom>
              <a:rect b="b" l="l" r="r" t="t"/>
              <a:pathLst>
                <a:path extrusionOk="0" h="3344" w="13618">
                  <a:moveTo>
                    <a:pt x="13618" y="0"/>
                  </a:moveTo>
                  <a:cubicBezTo>
                    <a:pt x="9454" y="243"/>
                    <a:pt x="5654" y="274"/>
                    <a:pt x="1824" y="395"/>
                  </a:cubicBezTo>
                  <a:cubicBezTo>
                    <a:pt x="1759" y="390"/>
                    <a:pt x="1692" y="388"/>
                    <a:pt x="1625" y="388"/>
                  </a:cubicBezTo>
                  <a:cubicBezTo>
                    <a:pt x="1288" y="388"/>
                    <a:pt x="938" y="451"/>
                    <a:pt x="609" y="578"/>
                  </a:cubicBezTo>
                  <a:cubicBezTo>
                    <a:pt x="244" y="760"/>
                    <a:pt x="1" y="1155"/>
                    <a:pt x="31" y="1581"/>
                  </a:cubicBezTo>
                  <a:cubicBezTo>
                    <a:pt x="122" y="1824"/>
                    <a:pt x="274" y="2067"/>
                    <a:pt x="487" y="2219"/>
                  </a:cubicBezTo>
                  <a:cubicBezTo>
                    <a:pt x="1528" y="3098"/>
                    <a:pt x="2921" y="3343"/>
                    <a:pt x="4318" y="3343"/>
                  </a:cubicBezTo>
                  <a:cubicBezTo>
                    <a:pt x="4757" y="3343"/>
                    <a:pt x="5195" y="3319"/>
                    <a:pt x="5624" y="3283"/>
                  </a:cubicBezTo>
                  <a:cubicBezTo>
                    <a:pt x="7205" y="3161"/>
                    <a:pt x="8785" y="2918"/>
                    <a:pt x="10335" y="2523"/>
                  </a:cubicBezTo>
                  <a:cubicBezTo>
                    <a:pt x="11065" y="2401"/>
                    <a:pt x="11764" y="2128"/>
                    <a:pt x="12402" y="1763"/>
                  </a:cubicBezTo>
                  <a:cubicBezTo>
                    <a:pt x="13040" y="1398"/>
                    <a:pt x="13496" y="760"/>
                    <a:pt x="13618" y="31"/>
                  </a:cubicBezTo>
                  <a:lnTo>
                    <a:pt x="13618" y="0"/>
                  </a:ln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5795798" y="3058924"/>
              <a:ext cx="456164" cy="137655"/>
            </a:xfrm>
            <a:custGeom>
              <a:rect b="b" l="l" r="r" t="t"/>
              <a:pathLst>
                <a:path extrusionOk="0" h="4082" w="13527">
                  <a:moveTo>
                    <a:pt x="9187" y="1"/>
                  </a:moveTo>
                  <a:cubicBezTo>
                    <a:pt x="6783" y="1"/>
                    <a:pt x="4348" y="697"/>
                    <a:pt x="2129" y="1680"/>
                  </a:cubicBezTo>
                  <a:cubicBezTo>
                    <a:pt x="1612" y="1863"/>
                    <a:pt x="1095" y="2167"/>
                    <a:pt x="670" y="2562"/>
                  </a:cubicBezTo>
                  <a:cubicBezTo>
                    <a:pt x="244" y="2927"/>
                    <a:pt x="1" y="3504"/>
                    <a:pt x="31" y="4082"/>
                  </a:cubicBezTo>
                  <a:cubicBezTo>
                    <a:pt x="4378" y="2592"/>
                    <a:pt x="9393" y="3352"/>
                    <a:pt x="13527" y="1316"/>
                  </a:cubicBezTo>
                  <a:cubicBezTo>
                    <a:pt x="13375" y="860"/>
                    <a:pt x="12858" y="617"/>
                    <a:pt x="12402" y="465"/>
                  </a:cubicBezTo>
                  <a:cubicBezTo>
                    <a:pt x="11352" y="143"/>
                    <a:pt x="10273" y="1"/>
                    <a:pt x="9187" y="1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5613364" y="2804998"/>
              <a:ext cx="196636" cy="92400"/>
            </a:xfrm>
            <a:custGeom>
              <a:rect b="b" l="l" r="r" t="t"/>
              <a:pathLst>
                <a:path extrusionOk="0" h="2740" w="5831">
                  <a:moveTo>
                    <a:pt x="608" y="1"/>
                  </a:moveTo>
                  <a:cubicBezTo>
                    <a:pt x="669" y="61"/>
                    <a:pt x="244" y="31"/>
                    <a:pt x="0" y="274"/>
                  </a:cubicBezTo>
                  <a:cubicBezTo>
                    <a:pt x="1155" y="1703"/>
                    <a:pt x="2858" y="2584"/>
                    <a:pt x="4712" y="2736"/>
                  </a:cubicBezTo>
                  <a:cubicBezTo>
                    <a:pt x="4742" y="2738"/>
                    <a:pt x="4773" y="2739"/>
                    <a:pt x="4805" y="2739"/>
                  </a:cubicBezTo>
                  <a:cubicBezTo>
                    <a:pt x="5275" y="2739"/>
                    <a:pt x="5831" y="2527"/>
                    <a:pt x="5745" y="2128"/>
                  </a:cubicBezTo>
                  <a:cubicBezTo>
                    <a:pt x="5715" y="1824"/>
                    <a:pt x="5411" y="1703"/>
                    <a:pt x="5137" y="1612"/>
                  </a:cubicBezTo>
                  <a:cubicBezTo>
                    <a:pt x="3648" y="1034"/>
                    <a:pt x="2128" y="517"/>
                    <a:pt x="608" y="1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5540458" y="3156246"/>
              <a:ext cx="143658" cy="59824"/>
            </a:xfrm>
            <a:custGeom>
              <a:rect b="b" l="l" r="r" t="t"/>
              <a:pathLst>
                <a:path extrusionOk="0" h="1774" w="4260">
                  <a:moveTo>
                    <a:pt x="3669" y="1"/>
                  </a:moveTo>
                  <a:cubicBezTo>
                    <a:pt x="3612" y="1"/>
                    <a:pt x="3555" y="4"/>
                    <a:pt x="3500" y="10"/>
                  </a:cubicBezTo>
                  <a:cubicBezTo>
                    <a:pt x="2314" y="132"/>
                    <a:pt x="1159" y="588"/>
                    <a:pt x="217" y="1317"/>
                  </a:cubicBezTo>
                  <a:cubicBezTo>
                    <a:pt x="244" y="1264"/>
                    <a:pt x="247" y="1242"/>
                    <a:pt x="237" y="1242"/>
                  </a:cubicBezTo>
                  <a:cubicBezTo>
                    <a:pt x="203" y="1242"/>
                    <a:pt x="0" y="1535"/>
                    <a:pt x="95" y="1773"/>
                  </a:cubicBezTo>
                  <a:cubicBezTo>
                    <a:pt x="1342" y="1652"/>
                    <a:pt x="2558" y="1317"/>
                    <a:pt x="3713" y="831"/>
                  </a:cubicBezTo>
                  <a:cubicBezTo>
                    <a:pt x="3956" y="740"/>
                    <a:pt x="4260" y="497"/>
                    <a:pt x="4199" y="253"/>
                  </a:cubicBezTo>
                  <a:cubicBezTo>
                    <a:pt x="4126" y="59"/>
                    <a:pt x="3897" y="1"/>
                    <a:pt x="3669" y="1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5368376" y="2691760"/>
              <a:ext cx="145580" cy="92804"/>
            </a:xfrm>
            <a:custGeom>
              <a:rect b="b" l="l" r="r" t="t"/>
              <a:pathLst>
                <a:path extrusionOk="0" h="2752" w="4317">
                  <a:moveTo>
                    <a:pt x="566" y="0"/>
                  </a:moveTo>
                  <a:cubicBezTo>
                    <a:pt x="476" y="0"/>
                    <a:pt x="381" y="19"/>
                    <a:pt x="305" y="76"/>
                  </a:cubicBezTo>
                  <a:cubicBezTo>
                    <a:pt x="62" y="258"/>
                    <a:pt x="1" y="593"/>
                    <a:pt x="122" y="866"/>
                  </a:cubicBezTo>
                  <a:cubicBezTo>
                    <a:pt x="274" y="1140"/>
                    <a:pt x="487" y="1352"/>
                    <a:pt x="730" y="1535"/>
                  </a:cubicBezTo>
                  <a:cubicBezTo>
                    <a:pt x="1186" y="1930"/>
                    <a:pt x="1703" y="2264"/>
                    <a:pt x="2250" y="2538"/>
                  </a:cubicBezTo>
                  <a:cubicBezTo>
                    <a:pt x="2541" y="2683"/>
                    <a:pt x="2857" y="2751"/>
                    <a:pt x="3177" y="2751"/>
                  </a:cubicBezTo>
                  <a:cubicBezTo>
                    <a:pt x="3458" y="2751"/>
                    <a:pt x="3742" y="2698"/>
                    <a:pt x="4013" y="2599"/>
                  </a:cubicBezTo>
                  <a:cubicBezTo>
                    <a:pt x="4135" y="2568"/>
                    <a:pt x="4226" y="2477"/>
                    <a:pt x="4287" y="2356"/>
                  </a:cubicBezTo>
                  <a:cubicBezTo>
                    <a:pt x="4317" y="2173"/>
                    <a:pt x="4135" y="2021"/>
                    <a:pt x="3983" y="1930"/>
                  </a:cubicBezTo>
                  <a:cubicBezTo>
                    <a:pt x="2980" y="1231"/>
                    <a:pt x="1946" y="593"/>
                    <a:pt x="852" y="15"/>
                  </a:cubicBezTo>
                  <a:lnTo>
                    <a:pt x="852" y="45"/>
                  </a:lnTo>
                  <a:cubicBezTo>
                    <a:pt x="868" y="54"/>
                    <a:pt x="875" y="57"/>
                    <a:pt x="873" y="57"/>
                  </a:cubicBezTo>
                  <a:cubicBezTo>
                    <a:pt x="867" y="57"/>
                    <a:pt x="724" y="0"/>
                    <a:pt x="566" y="0"/>
                  </a:cubicBezTo>
                  <a:close/>
                </a:path>
              </a:pathLst>
            </a:custGeom>
            <a:solidFill>
              <a:srgbClr val="3F6B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6166871" y="2853187"/>
              <a:ext cx="255246" cy="203987"/>
            </a:xfrm>
            <a:custGeom>
              <a:rect b="b" l="l" r="r" t="t"/>
              <a:pathLst>
                <a:path extrusionOk="0" h="6049" w="7569">
                  <a:moveTo>
                    <a:pt x="2827" y="0"/>
                  </a:moveTo>
                  <a:lnTo>
                    <a:pt x="2827" y="0"/>
                  </a:lnTo>
                  <a:cubicBezTo>
                    <a:pt x="3070" y="882"/>
                    <a:pt x="3192" y="1885"/>
                    <a:pt x="2736" y="2645"/>
                  </a:cubicBezTo>
                  <a:cubicBezTo>
                    <a:pt x="2189" y="3587"/>
                    <a:pt x="851" y="3496"/>
                    <a:pt x="0" y="4681"/>
                  </a:cubicBezTo>
                  <a:cubicBezTo>
                    <a:pt x="266" y="4681"/>
                    <a:pt x="361" y="4733"/>
                    <a:pt x="502" y="4733"/>
                  </a:cubicBezTo>
                  <a:cubicBezTo>
                    <a:pt x="764" y="4733"/>
                    <a:pt x="1186" y="4553"/>
                    <a:pt x="3161" y="3526"/>
                  </a:cubicBezTo>
                  <a:lnTo>
                    <a:pt x="5593" y="6049"/>
                  </a:lnTo>
                  <a:lnTo>
                    <a:pt x="4316" y="3253"/>
                  </a:lnTo>
                  <a:lnTo>
                    <a:pt x="7569" y="4408"/>
                  </a:lnTo>
                  <a:cubicBezTo>
                    <a:pt x="6687" y="3526"/>
                    <a:pt x="5654" y="2857"/>
                    <a:pt x="4529" y="2401"/>
                  </a:cubicBezTo>
                  <a:cubicBezTo>
                    <a:pt x="4377" y="2371"/>
                    <a:pt x="4286" y="2280"/>
                    <a:pt x="4195" y="2158"/>
                  </a:cubicBezTo>
                  <a:cubicBezTo>
                    <a:pt x="4164" y="2067"/>
                    <a:pt x="4164" y="1946"/>
                    <a:pt x="4195" y="1824"/>
                  </a:cubicBezTo>
                  <a:cubicBezTo>
                    <a:pt x="4224" y="1317"/>
                    <a:pt x="4284" y="840"/>
                    <a:pt x="4314" y="334"/>
                  </a:cubicBezTo>
                  <a:lnTo>
                    <a:pt x="4314" y="334"/>
                  </a:lnTo>
                  <a:cubicBezTo>
                    <a:pt x="4315" y="334"/>
                    <a:pt x="4316" y="334"/>
                    <a:pt x="4316" y="335"/>
                  </a:cubicBezTo>
                  <a:lnTo>
                    <a:pt x="4316" y="304"/>
                  </a:lnTo>
                  <a:cubicBezTo>
                    <a:pt x="4316" y="314"/>
                    <a:pt x="4315" y="324"/>
                    <a:pt x="4314" y="334"/>
                  </a:cubicBezTo>
                  <a:lnTo>
                    <a:pt x="4314" y="334"/>
                  </a:lnTo>
                  <a:cubicBezTo>
                    <a:pt x="3829" y="182"/>
                    <a:pt x="3313" y="61"/>
                    <a:pt x="2827" y="0"/>
                  </a:cubicBezTo>
                  <a:close/>
                </a:path>
              </a:pathLst>
            </a:custGeom>
            <a:solidFill>
              <a:srgbClr val="71936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5922895" y="2855750"/>
              <a:ext cx="216330" cy="216802"/>
            </a:xfrm>
            <a:custGeom>
              <a:rect b="b" l="l" r="r" t="t"/>
              <a:pathLst>
                <a:path extrusionOk="0" h="6429" w="6415">
                  <a:moveTo>
                    <a:pt x="2573" y="0"/>
                  </a:moveTo>
                  <a:cubicBezTo>
                    <a:pt x="2319" y="0"/>
                    <a:pt x="2068" y="15"/>
                    <a:pt x="1825" y="46"/>
                  </a:cubicBezTo>
                  <a:cubicBezTo>
                    <a:pt x="2189" y="836"/>
                    <a:pt x="2463" y="1809"/>
                    <a:pt x="2159" y="2629"/>
                  </a:cubicBezTo>
                  <a:cubicBezTo>
                    <a:pt x="1916" y="3146"/>
                    <a:pt x="1581" y="3602"/>
                    <a:pt x="1156" y="3997"/>
                  </a:cubicBezTo>
                  <a:cubicBezTo>
                    <a:pt x="578" y="4696"/>
                    <a:pt x="183" y="5547"/>
                    <a:pt x="1" y="6429"/>
                  </a:cubicBezTo>
                  <a:cubicBezTo>
                    <a:pt x="730" y="6125"/>
                    <a:pt x="1095" y="5183"/>
                    <a:pt x="1612" y="4514"/>
                  </a:cubicBezTo>
                  <a:cubicBezTo>
                    <a:pt x="1946" y="4119"/>
                    <a:pt x="2311" y="3754"/>
                    <a:pt x="2737" y="3450"/>
                  </a:cubicBezTo>
                  <a:lnTo>
                    <a:pt x="5503" y="5395"/>
                  </a:lnTo>
                  <a:cubicBezTo>
                    <a:pt x="4925" y="4575"/>
                    <a:pt x="4378" y="3754"/>
                    <a:pt x="3800" y="2933"/>
                  </a:cubicBezTo>
                  <a:lnTo>
                    <a:pt x="3800" y="2933"/>
                  </a:lnTo>
                  <a:cubicBezTo>
                    <a:pt x="4201" y="2977"/>
                    <a:pt x="4505" y="2985"/>
                    <a:pt x="4781" y="2985"/>
                  </a:cubicBezTo>
                  <a:cubicBezTo>
                    <a:pt x="4964" y="2985"/>
                    <a:pt x="5134" y="2981"/>
                    <a:pt x="5313" y="2981"/>
                  </a:cubicBezTo>
                  <a:cubicBezTo>
                    <a:pt x="5622" y="2981"/>
                    <a:pt x="5955" y="2993"/>
                    <a:pt x="6414" y="3055"/>
                  </a:cubicBezTo>
                  <a:cubicBezTo>
                    <a:pt x="5655" y="2477"/>
                    <a:pt x="4773" y="2143"/>
                    <a:pt x="3861" y="2052"/>
                  </a:cubicBezTo>
                  <a:cubicBezTo>
                    <a:pt x="3709" y="2052"/>
                    <a:pt x="3588" y="1991"/>
                    <a:pt x="3496" y="1870"/>
                  </a:cubicBezTo>
                  <a:cubicBezTo>
                    <a:pt x="3466" y="1778"/>
                    <a:pt x="3436" y="1657"/>
                    <a:pt x="3436" y="1566"/>
                  </a:cubicBezTo>
                  <a:lnTo>
                    <a:pt x="3344" y="46"/>
                  </a:lnTo>
                  <a:cubicBezTo>
                    <a:pt x="3086" y="15"/>
                    <a:pt x="2828" y="0"/>
                    <a:pt x="2573" y="0"/>
                  </a:cubicBezTo>
                  <a:close/>
                </a:path>
              </a:pathLst>
            </a:custGeom>
            <a:solidFill>
              <a:srgbClr val="71936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5894197" y="2925959"/>
              <a:ext cx="116882" cy="89196"/>
            </a:xfrm>
            <a:custGeom>
              <a:rect b="b" l="l" r="r" t="t"/>
              <a:pathLst>
                <a:path extrusionOk="0" h="2645" w="3466">
                  <a:moveTo>
                    <a:pt x="3284" y="0"/>
                  </a:moveTo>
                  <a:cubicBezTo>
                    <a:pt x="2068" y="699"/>
                    <a:pt x="943" y="1581"/>
                    <a:pt x="1" y="2645"/>
                  </a:cubicBezTo>
                  <a:cubicBezTo>
                    <a:pt x="1095" y="2006"/>
                    <a:pt x="2402" y="1763"/>
                    <a:pt x="3375" y="851"/>
                  </a:cubicBezTo>
                  <a:cubicBezTo>
                    <a:pt x="3466" y="547"/>
                    <a:pt x="3436" y="243"/>
                    <a:pt x="3284" y="0"/>
                  </a:cubicBezTo>
                  <a:close/>
                </a:path>
              </a:pathLst>
            </a:custGeom>
            <a:solidFill>
              <a:srgbClr val="71936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6084860" y="3244732"/>
              <a:ext cx="27720" cy="277806"/>
            </a:xfrm>
            <a:custGeom>
              <a:rect b="b" l="l" r="r" t="t"/>
              <a:pathLst>
                <a:path extrusionOk="0" fill="none" h="8238" w="822">
                  <a:moveTo>
                    <a:pt x="122" y="0"/>
                  </a:moveTo>
                  <a:cubicBezTo>
                    <a:pt x="122" y="2280"/>
                    <a:pt x="821" y="6262"/>
                    <a:pt x="0" y="8238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6204774" y="3239606"/>
              <a:ext cx="42052" cy="231674"/>
            </a:xfrm>
            <a:custGeom>
              <a:rect b="b" l="l" r="r" t="t"/>
              <a:pathLst>
                <a:path extrusionOk="0" fill="none" h="6870" w="1247">
                  <a:moveTo>
                    <a:pt x="1" y="0"/>
                  </a:moveTo>
                  <a:cubicBezTo>
                    <a:pt x="548" y="2128"/>
                    <a:pt x="1247" y="4681"/>
                    <a:pt x="1247" y="6870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6321619" y="3206795"/>
              <a:ext cx="59486" cy="181461"/>
            </a:xfrm>
            <a:custGeom>
              <a:rect b="b" l="l" r="r" t="t"/>
              <a:pathLst>
                <a:path extrusionOk="0" fill="none" h="5381" w="1764">
                  <a:moveTo>
                    <a:pt x="1" y="1"/>
                  </a:moveTo>
                  <a:cubicBezTo>
                    <a:pt x="122" y="1034"/>
                    <a:pt x="761" y="2068"/>
                    <a:pt x="1065" y="3040"/>
                  </a:cubicBezTo>
                  <a:cubicBezTo>
                    <a:pt x="1217" y="3587"/>
                    <a:pt x="1551" y="5381"/>
                    <a:pt x="1764" y="5077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6441567" y="3175029"/>
              <a:ext cx="46132" cy="115871"/>
            </a:xfrm>
            <a:custGeom>
              <a:rect b="b" l="l" r="r" t="t"/>
              <a:pathLst>
                <a:path extrusionOk="0" fill="none" h="3436" w="1368">
                  <a:moveTo>
                    <a:pt x="0" y="0"/>
                  </a:moveTo>
                  <a:cubicBezTo>
                    <a:pt x="426" y="1125"/>
                    <a:pt x="973" y="2310"/>
                    <a:pt x="1368" y="3435"/>
                  </a:cubicBezTo>
                </a:path>
              </a:pathLst>
            </a:custGeom>
            <a:noFill/>
            <a:ln cap="flat" cmpd="sng" w="19050">
              <a:solidFill>
                <a:srgbClr val="C8D7A4"/>
              </a:solidFill>
              <a:prstDash val="solid"/>
              <a:miter lim="30395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2" name="Google Shape;152;p13"/>
          <p:cNvGrpSpPr/>
          <p:nvPr/>
        </p:nvGrpSpPr>
        <p:grpSpPr>
          <a:xfrm>
            <a:off x="614050" y="2341505"/>
            <a:ext cx="3217625" cy="852301"/>
            <a:chOff x="682200" y="2558367"/>
            <a:chExt cx="3217625" cy="852301"/>
          </a:xfrm>
        </p:grpSpPr>
        <p:sp>
          <p:nvSpPr>
            <p:cNvPr id="153" name="Google Shape;153;p13"/>
            <p:cNvSpPr txBox="1"/>
            <p:nvPr/>
          </p:nvSpPr>
          <p:spPr>
            <a:xfrm>
              <a:off x="1350125" y="2558367"/>
              <a:ext cx="19524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Mer</a:t>
              </a:r>
              <a:endParaRPr sz="17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1350125" y="2875768"/>
              <a:ext cx="25497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accen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-La natation</a:t>
              </a:r>
              <a:endParaRPr sz="1200">
                <a:solidFill>
                  <a:schemeClr val="accen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accen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</a:t>
              </a:r>
              <a:r>
                <a:rPr lang="en" sz="1100">
                  <a:solidFill>
                    <a:schemeClr val="accen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Surf</a:t>
              </a:r>
              <a:endParaRPr sz="1100">
                <a:solidFill>
                  <a:schemeClr val="accen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chemeClr val="accen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-Plongée sous marine</a:t>
              </a:r>
              <a:endParaRPr sz="1100">
                <a:solidFill>
                  <a:schemeClr val="accen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682200" y="2710002"/>
              <a:ext cx="513600" cy="513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02</a:t>
              </a:r>
              <a:endParaRPr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52179" y="3517164"/>
            <a:ext cx="3340217" cy="912003"/>
            <a:chOff x="682200" y="3767323"/>
            <a:chExt cx="3217625" cy="821402"/>
          </a:xfrm>
        </p:grpSpPr>
        <p:sp>
          <p:nvSpPr>
            <p:cNvPr id="157" name="Google Shape;157;p13"/>
            <p:cNvSpPr txBox="1"/>
            <p:nvPr/>
          </p:nvSpPr>
          <p:spPr>
            <a:xfrm>
              <a:off x="1350125" y="3767323"/>
              <a:ext cx="19524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Parc</a:t>
              </a:r>
              <a:endParaRPr sz="17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1350125" y="4053825"/>
              <a:ext cx="25497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-Promenade</a:t>
              </a:r>
              <a:endParaRPr sz="1200">
                <a:solidFill>
                  <a:schemeClr val="l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-Vélo, roller </a:t>
              </a:r>
              <a:endParaRPr sz="1200">
                <a:solidFill>
                  <a:schemeClr val="l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lt2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-Pique-nique</a:t>
              </a:r>
              <a:endParaRPr sz="1200">
                <a:solidFill>
                  <a:schemeClr val="lt2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682200" y="3896201"/>
              <a:ext cx="513600" cy="513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03</a:t>
              </a:r>
              <a:endParaRPr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736650" y="815150"/>
            <a:ext cx="3155750" cy="912000"/>
            <a:chOff x="744075" y="1740025"/>
            <a:chExt cx="3155750" cy="912000"/>
          </a:xfrm>
        </p:grpSpPr>
        <p:sp>
          <p:nvSpPr>
            <p:cNvPr id="161" name="Google Shape;161;p13"/>
            <p:cNvSpPr txBox="1"/>
            <p:nvPr/>
          </p:nvSpPr>
          <p:spPr>
            <a:xfrm>
              <a:off x="1345750" y="1740025"/>
              <a:ext cx="19524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Montagne</a:t>
              </a:r>
              <a:endParaRPr sz="17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1350125" y="2104175"/>
              <a:ext cx="25497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accent4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-Randonné</a:t>
              </a:r>
              <a:endParaRPr sz="1200">
                <a:solidFill>
                  <a:schemeClr val="accent4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accent4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-Ski</a:t>
              </a:r>
              <a:endParaRPr sz="1200">
                <a:solidFill>
                  <a:schemeClr val="accent4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 </a:t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744075" y="2169625"/>
              <a:ext cx="513600" cy="482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dk1"/>
                  </a:solidFill>
                  <a:latin typeface="Gorditas"/>
                  <a:ea typeface="Gorditas"/>
                  <a:cs typeface="Gorditas"/>
                  <a:sym typeface="Gorditas"/>
                </a:rPr>
                <a:t>01</a:t>
              </a:r>
              <a:endParaRPr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endParaRPr>
            </a:p>
          </p:txBody>
        </p:sp>
      </p:grpSp>
      <p:pic>
        <p:nvPicPr>
          <p:cNvPr id="164" name="Google Shape;1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2629" y="2501725"/>
            <a:ext cx="1912621" cy="53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31551" y="3634825"/>
            <a:ext cx="1334548" cy="794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79800" y="196250"/>
            <a:ext cx="2529050" cy="2529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3"/>
          <p:cNvSpPr txBox="1"/>
          <p:nvPr/>
        </p:nvSpPr>
        <p:spPr>
          <a:xfrm>
            <a:off x="7931950" y="4677875"/>
            <a:ext cx="2118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Cabin"/>
                <a:ea typeface="Cabin"/>
                <a:cs typeface="Cabin"/>
                <a:sym typeface="Cabin"/>
              </a:rPr>
              <a:t>Giorgio&amp;Lynne</a:t>
            </a:r>
            <a:endParaRPr b="1" sz="1500"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ainforests of the World Infographics by Slidesgo">
  <a:themeElements>
    <a:clrScheme name="Simple Light">
      <a:dk1>
        <a:srgbClr val="122D2D"/>
      </a:dk1>
      <a:lt1>
        <a:srgbClr val="FFFFFF"/>
      </a:lt1>
      <a:dk2>
        <a:srgbClr val="F8F9E6"/>
      </a:dk2>
      <a:lt2>
        <a:srgbClr val="E9EFB7"/>
      </a:lt2>
      <a:accent1>
        <a:srgbClr val="C8D7A4"/>
      </a:accent1>
      <a:accent2>
        <a:srgbClr val="71936F"/>
      </a:accent2>
      <a:accent3>
        <a:srgbClr val="849238"/>
      </a:accent3>
      <a:accent4>
        <a:srgbClr val="3F6B3D"/>
      </a:accent4>
      <a:accent5>
        <a:srgbClr val="FFFFFF"/>
      </a:accent5>
      <a:accent6>
        <a:srgbClr val="FFFFFF"/>
      </a:accent6>
      <a:hlink>
        <a:srgbClr val="122D2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