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d2529050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d2529050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919500"/>
            <a:ext cx="9193500" cy="28248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9081775" y="5096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9053525" y="5096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19850" y="2180600"/>
            <a:ext cx="890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chemeClr val="lt1"/>
                </a:solidFill>
              </a:rPr>
              <a:t>Climatiser moins froid et moins d’espaces!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000" cy="22023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200" y="229313"/>
            <a:ext cx="1994550" cy="15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525" y="248913"/>
            <a:ext cx="1960300" cy="1535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633813" y="847075"/>
            <a:ext cx="677400" cy="33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100" y="292288"/>
            <a:ext cx="2232375" cy="14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5674225" y="677713"/>
            <a:ext cx="677400" cy="6774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 rot="-979701">
            <a:off x="1823810" y="3687882"/>
            <a:ext cx="554880" cy="4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/>
              <a:t>25°</a:t>
            </a:r>
            <a:endParaRPr sz="1900"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25" y="3281975"/>
            <a:ext cx="2839175" cy="1419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13"/>
          <p:cNvSpPr/>
          <p:nvPr/>
        </p:nvSpPr>
        <p:spPr>
          <a:xfrm>
            <a:off x="3033875" y="3914325"/>
            <a:ext cx="677400" cy="33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74938">
            <a:off x="1763868" y="3723763"/>
            <a:ext cx="209638" cy="2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3600" y="3410025"/>
            <a:ext cx="2405900" cy="13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49400" y="3464075"/>
            <a:ext cx="2232375" cy="129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6131275" y="3771988"/>
            <a:ext cx="677400" cy="6774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6808673" y="4757350"/>
            <a:ext cx="223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LIEVENS Ludovica - CHAUVEAU Baptiste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insta:@bapti_chv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