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51AB2A"/>
            </a:gs>
            <a:gs pos="100000">
              <a:srgbClr val="203E13"/>
            </a:gs>
          </a:gsLst>
          <a:lin ang="5400012" scaled="0"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8158925" y="198450"/>
            <a:ext cx="903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Victor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2735900" y="136800"/>
            <a:ext cx="5102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00FF00"/>
                </a:solidFill>
              </a:rPr>
              <a:t>PRENDRE LE </a:t>
            </a:r>
            <a:r>
              <a:rPr b="1" lang="fr" sz="1800">
                <a:solidFill>
                  <a:srgbClr val="00FF00"/>
                </a:solidFill>
              </a:rPr>
              <a:t>VÉLO</a:t>
            </a:r>
            <a:r>
              <a:rPr b="1" lang="fr" sz="1800">
                <a:solidFill>
                  <a:srgbClr val="00FF00"/>
                </a:solidFill>
              </a:rPr>
              <a:t> ET NON LA VOITURE</a:t>
            </a:r>
            <a:endParaRPr b="1" sz="18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00FF00"/>
                </a:solidFill>
              </a:rPr>
              <a:t>            </a:t>
            </a:r>
            <a:r>
              <a:rPr b="1" lang="fr" sz="1800">
                <a:solidFill>
                  <a:srgbClr val="00FF00"/>
                </a:solidFill>
              </a:rPr>
              <a:t>( A PIED CA MARCHE AUSSI )</a:t>
            </a:r>
            <a:endParaRPr b="1" sz="1800">
              <a:solidFill>
                <a:srgbClr val="00FF00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09425" y="1927100"/>
            <a:ext cx="2407500" cy="26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/>
              <a:t>-LE </a:t>
            </a:r>
            <a:r>
              <a:rPr lang="fr" sz="2000"/>
              <a:t>VÉLO</a:t>
            </a:r>
            <a:r>
              <a:rPr lang="fr" sz="2000"/>
              <a:t> EST </a:t>
            </a:r>
            <a:r>
              <a:rPr lang="fr" sz="2000"/>
              <a:t>ÉCONOMIQUE</a:t>
            </a:r>
            <a:br>
              <a:rPr lang="fr" sz="2000"/>
            </a:br>
            <a:r>
              <a:rPr lang="fr" sz="2000"/>
              <a:t>-IL NE POLLUE PAS </a:t>
            </a:r>
            <a:br>
              <a:rPr lang="fr" sz="2000"/>
            </a:br>
            <a:r>
              <a:rPr lang="fr" sz="2000"/>
              <a:t>-IL EST RAPIDE EN VILLE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/>
              <a:t>-BON POUR LA </a:t>
            </a:r>
            <a:r>
              <a:rPr lang="fr" sz="2000"/>
              <a:t>SANTÉ</a:t>
            </a:r>
            <a:endParaRPr sz="2000"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425" y="136800"/>
            <a:ext cx="1975925" cy="117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35900" y="1311500"/>
            <a:ext cx="6215429" cy="326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