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6A04-8DC0-48D1-B1B7-BD6E59839D49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439D-D796-403E-A69A-BFAE3060CE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6A04-8DC0-48D1-B1B7-BD6E59839D49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439D-D796-403E-A69A-BFAE3060CE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6A04-8DC0-48D1-B1B7-BD6E59839D49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439D-D796-403E-A69A-BFAE3060CE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6A04-8DC0-48D1-B1B7-BD6E59839D49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439D-D796-403E-A69A-BFAE3060CE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6A04-8DC0-48D1-B1B7-BD6E59839D49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439D-D796-403E-A69A-BFAE3060CE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6A04-8DC0-48D1-B1B7-BD6E59839D49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439D-D796-403E-A69A-BFAE3060CE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6A04-8DC0-48D1-B1B7-BD6E59839D49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439D-D796-403E-A69A-BFAE3060CE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6A04-8DC0-48D1-B1B7-BD6E59839D49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439D-D796-403E-A69A-BFAE3060CE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6A04-8DC0-48D1-B1B7-BD6E59839D49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439D-D796-403E-A69A-BFAE3060CE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6A04-8DC0-48D1-B1B7-BD6E59839D49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439D-D796-403E-A69A-BFAE3060CE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6A04-8DC0-48D1-B1B7-BD6E59839D49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439D-D796-403E-A69A-BFAE3060CE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36A04-8DC0-48D1-B1B7-BD6E59839D49}" type="datetimeFigureOut">
              <a:rPr lang="fr-FR" smtClean="0"/>
              <a:t>22/04/2023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F439D-D796-403E-A69A-BFAE3060CE8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ffiche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840" y="0"/>
            <a:ext cx="484632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Tia</dc:creator>
  <cp:lastModifiedBy>Tia</cp:lastModifiedBy>
  <cp:revision>1</cp:revision>
  <dcterms:created xsi:type="dcterms:W3CDTF">2023-04-22T09:43:13Z</dcterms:created>
  <dcterms:modified xsi:type="dcterms:W3CDTF">2023-04-22T09:44:37Z</dcterms:modified>
</cp:coreProperties>
</file>