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1692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4D02-455C-4A4F-B2C1-96258DF3AD42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B799-58C7-4E18-A375-A4DE3CE3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58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4D02-455C-4A4F-B2C1-96258DF3AD42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B799-58C7-4E18-A375-A4DE3CE3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22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4D02-455C-4A4F-B2C1-96258DF3AD42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B799-58C7-4E18-A375-A4DE3CE3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36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4D02-455C-4A4F-B2C1-96258DF3AD42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B799-58C7-4E18-A375-A4DE3CE3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41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4D02-455C-4A4F-B2C1-96258DF3AD42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B799-58C7-4E18-A375-A4DE3CE3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70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4D02-455C-4A4F-B2C1-96258DF3AD42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B799-58C7-4E18-A375-A4DE3CE3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52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4D02-455C-4A4F-B2C1-96258DF3AD42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B799-58C7-4E18-A375-A4DE3CE3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64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4D02-455C-4A4F-B2C1-96258DF3AD42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B799-58C7-4E18-A375-A4DE3CE3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273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4D02-455C-4A4F-B2C1-96258DF3AD42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B799-58C7-4E18-A375-A4DE3CE3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2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4D02-455C-4A4F-B2C1-96258DF3AD42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B799-58C7-4E18-A375-A4DE3CE3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7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74D02-455C-4A4F-B2C1-96258DF3AD42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B799-58C7-4E18-A375-A4DE3CE3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266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74D02-455C-4A4F-B2C1-96258DF3AD42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6B799-58C7-4E18-A375-A4DE3CE3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53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46645" y="449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FUMER</a:t>
            </a:r>
            <a:r>
              <a:rPr lang="en-US" sz="80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??</a:t>
            </a:r>
            <a:r>
              <a:rPr lang="en-US" sz="8000" b="1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8000" b="1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4800" b="1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NUISIBLE POUR NOTRE SANTE ET </a:t>
            </a:r>
            <a:br>
              <a:rPr lang="en-US" sz="4800" b="1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4800" b="1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NOTRE TERRE</a:t>
            </a:r>
            <a:r>
              <a:rPr lang="en-US" sz="7300" b="1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!!!!</a:t>
            </a:r>
            <a:endParaRPr lang="en-US" sz="7300" b="1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046" name="Picture 22" descr="https://webstockreview.net/images/clipart-cloud-polluted-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5999" y="4501517"/>
            <a:ext cx="1759469" cy="1759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s://purepng.com/public/uploads/medium/purepng.com-cigarettecigarettesmall-cylindertobaccoleavessmokesmoke-pipe-1421526495357gpv5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90" y="3246687"/>
            <a:ext cx="2550113" cy="205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https://www.freeiconspng.com/thumbs/cigarettes-png/cigarettes-png-4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95021">
            <a:off x="232752" y="4947838"/>
            <a:ext cx="3048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642" y="2132389"/>
            <a:ext cx="2444864" cy="2142312"/>
          </a:xfrm>
          <a:prstGeom prst="rect">
            <a:avLst/>
          </a:prstGeom>
        </p:spPr>
      </p:pic>
      <p:pic>
        <p:nvPicPr>
          <p:cNvPr id="1058" name="Picture 34" descr="https://www.freeiconspng.com/uploads/arrow-red-1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29124">
            <a:off x="4561588" y="3020812"/>
            <a:ext cx="1640772" cy="1531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4" descr="https://www.freeiconspng.com/uploads/arrow-red-1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722257">
            <a:off x="4684059" y="4684790"/>
            <a:ext cx="1640772" cy="1531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69481" y="4171044"/>
            <a:ext cx="2206492" cy="2713985"/>
          </a:xfrm>
          <a:prstGeom prst="rect">
            <a:avLst/>
          </a:prstGeom>
        </p:spPr>
      </p:pic>
      <p:pic>
        <p:nvPicPr>
          <p:cNvPr id="1032" name="Picture 8" descr="https://i.pinimg.com/originals/c3/fa/dd/c3fadd1f1588cfee6cdd7726c8e58fd6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068" y="4832105"/>
            <a:ext cx="2945799" cy="2258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031101" y="5302716"/>
            <a:ext cx="1641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VALENTINA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357166" y="6275661"/>
            <a:ext cx="15603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</a:rPr>
              <a:t>      TAWK       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727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FUMER?? NUISIBLE POUR NOTRE SANTE ET  NOTRE TERRE!!!!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MOINS DE CONSTRUCTION  MOINS D’EMISSION DE CARBONE PLUS D’ESPACES VERTES</dc:title>
  <dc:creator>USEER</dc:creator>
  <cp:lastModifiedBy>USEER</cp:lastModifiedBy>
  <cp:revision>6</cp:revision>
  <dcterms:created xsi:type="dcterms:W3CDTF">2023-04-27T14:51:20Z</dcterms:created>
  <dcterms:modified xsi:type="dcterms:W3CDTF">2023-04-27T15:37:05Z</dcterms:modified>
</cp:coreProperties>
</file>