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0EE8C-109B-D955-F84D-989A1A52F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E1D0CC-00BB-A0D8-DAEF-B235AE33E3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37CE8-2C05-4B6D-6AE1-F3A7259C2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F183-F4B8-4EEE-8F4A-0AB23F19BD8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57C2A-7449-99EE-3B1C-F2DE33C6C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5A4B6-0C9F-EBFE-9F22-D8C61D1EA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F952-D3A0-4C2A-A157-8B4393B63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34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3CF2F-EA19-BD45-642F-CAE2EF992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BF0CD5-A4B2-F168-890C-003FBD34D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C3E3C-FC81-4533-0D51-5D4FB0DA7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F183-F4B8-4EEE-8F4A-0AB23F19BD8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D8E25-2439-AD60-D1D3-D75800B58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80918-DFF7-784C-8288-B4A274D02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F952-D3A0-4C2A-A157-8B4393B63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20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BE01B4-CF10-C8B2-8CF3-ADAC0835EE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795AF5-DBCF-2117-40D7-5CFC5BF9D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4BBFB-83F6-1A4A-1A48-101663408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F183-F4B8-4EEE-8F4A-0AB23F19BD8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92C11-52E5-7978-0100-D9809A5A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086B7-E4F7-721A-A1B0-E3F01803C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F952-D3A0-4C2A-A157-8B4393B63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09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D621E-B65E-D8C6-3160-28518516A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179D2-41AC-FF86-FF53-4E8AF9586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7A3E5-FD89-33F7-190C-E6AF87002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F183-F4B8-4EEE-8F4A-0AB23F19BD8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4C950-10D5-6988-2BB5-530352F21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C7822-CA71-881A-CDA8-5BAD3CB32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F952-D3A0-4C2A-A157-8B4393B63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08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BBC07-133E-2E33-AC6B-B6DF04744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A0E49-EB4D-8508-C89F-B4C125683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A127D-B270-117A-FFB5-EEBCED313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F183-F4B8-4EEE-8F4A-0AB23F19BD8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2180F-02CE-4E33-7FE1-DE09638B9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D6B26-7720-83E4-5B76-307258DEA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F952-D3A0-4C2A-A157-8B4393B63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86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78F28-BEFD-0A35-50EF-7BB6842DD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55845-1091-E71A-EC99-3ED79CC9E3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FA5BDB-D5DB-6653-0758-30A270833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7E4EC1-60C4-A7D1-39B5-378E8BB9A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F183-F4B8-4EEE-8F4A-0AB23F19BD8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D006F-4F6E-3895-1F9D-5FBE6CC47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A5567-046C-23CE-7EAB-7A86EB71A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F952-D3A0-4C2A-A157-8B4393B63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41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806D1-6299-0F83-E788-918C4DD46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0ED3E-EED1-51AA-D258-94DF0577C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4069AA-9B00-42D3-A70B-EBC69FBB4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37FEBB-41F0-970C-7310-7C23D5DF58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74E80D-872A-1AD0-A864-095FC5D79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98DA94-5112-B4B7-5EED-54880B370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F183-F4B8-4EEE-8F4A-0AB23F19BD8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74DB79-EF5B-9F4B-E5E2-DE6FFFCAE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F059A9-BC41-AC1B-A294-91BB5C64D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F952-D3A0-4C2A-A157-8B4393B63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4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EE62D-8635-9A85-4863-0AF8CE08A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BAEB71-D33F-C23B-35F5-27B13366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F183-F4B8-4EEE-8F4A-0AB23F19BD8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75C6E-2E42-1A92-CCEF-4CA392254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6AF55-BA2B-226F-FD04-B7667CFC2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F952-D3A0-4C2A-A157-8B4393B63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33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809260-06FE-E3AE-D5E1-77B071685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F183-F4B8-4EEE-8F4A-0AB23F19BD8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943B49-DB18-0AE6-C922-1FD9F93B1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96792-5DF5-2291-95E3-FC525AD8D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F952-D3A0-4C2A-A157-8B4393B63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8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8BA06-8676-34FF-444A-E848A9C82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205F0-6826-4544-349F-2202119DA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2D92E-FCE3-BF62-AADE-2CA4F9C5E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F1581C-A2EF-ED48-B867-D964ECCFD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F183-F4B8-4EEE-8F4A-0AB23F19BD8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A676F4-6282-B5E7-C5C2-FFF3C127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D9D06-C813-B4CB-26AC-0D96A9EFC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F952-D3A0-4C2A-A157-8B4393B63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49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88066-AABF-E6AE-1F06-F4D89816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BFEDC0-482B-8416-B319-FA6796B975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8C4125-0B72-4A03-ADFF-279C00D6C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9F9C5-10B9-C4D6-3D55-94B63ABB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F183-F4B8-4EEE-8F4A-0AB23F19BD8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857829-2D17-FF89-D881-66483AC64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9351F8-14E9-3CC5-2839-FAF8AACBC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F952-D3A0-4C2A-A157-8B4393B63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6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23CE00-74EB-968E-D15E-4CA1AECA0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72276E-8BAF-FF1F-C0A8-F042606FB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ABD32-05A5-5984-691E-D76172D433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4F183-F4B8-4EEE-8F4A-0AB23F19BD8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0A07F-B9BC-347F-62C6-00C619EEB7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5E578-FB1D-63C1-5E9A-AAB8713FF6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AF952-D3A0-4C2A-A157-8B4393B63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8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83B0A-DE46-2D5A-59B6-5F9612C1EB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475869-183B-EC04-7FAF-525D44A3AE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143A86-FD52-4D34-8886-03D3496F77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22" y="74918"/>
            <a:ext cx="11904955" cy="670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714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Layla LABAKI</dc:creator>
  <cp:lastModifiedBy>Layla LABAKI</cp:lastModifiedBy>
  <cp:revision>1</cp:revision>
  <dcterms:created xsi:type="dcterms:W3CDTF">2023-04-30T08:50:32Z</dcterms:created>
  <dcterms:modified xsi:type="dcterms:W3CDTF">2023-04-30T08:51:02Z</dcterms:modified>
</cp:coreProperties>
</file>