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0EE8C-109B-D955-F84D-989A1A52F9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5E1D0CC-00BB-A0D8-DAEF-B235AE33E3D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BC37CE8-2C05-4B6D-6AE1-F3A7259C2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357C2A-7449-99EE-3B1C-F2DE33C6C5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65A4B6-0C9F-EBFE-9F22-D8C61D1EA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4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13CF2F-EA19-BD45-642F-CAE2EF9925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BF0CD5-A4B2-F168-890C-003FBD34D3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4C3E3C-FC81-4533-0D51-5D4FB0DA7B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7D8E25-2439-AD60-D1D3-D75800B588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80918-DFF7-784C-8288-B4A274D028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5620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BE01B4-CF10-C8B2-8CF3-ADAC0835E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95AF5-DBCF-2117-40D7-5CFC5BF9D4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74BBFB-83F6-1A4A-1A48-1016634086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7492C11-52E5-7978-0100-D9809A5A1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F086B7-E4F7-721A-A1B0-E3F01803C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5809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1D621E-B65E-D8C6-3160-28518516A9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0179D2-41AC-FF86-FF53-4E8AF95864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57A3E5-FD89-33F7-190C-E6AF87002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4C950-10D5-6988-2BB5-530352F21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C7822-CA71-881A-CDA8-5BAD3CB32A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1008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BBC07-133E-2E33-AC6B-B6DF04744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1A0E49-EB4D-8508-C89F-B4C1256835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0A127D-B270-117A-FFB5-EEBCED313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B2180F-02CE-4E33-7FE1-DE09638B9A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BD6B26-7720-83E4-5B76-307258DE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8657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78F28-BEFD-0A35-50EF-7BB6842DD1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A55845-1091-E71A-EC99-3ED79CC9E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FA5BDB-D5DB-6653-0758-30A270833A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7E4EC1-60C4-A7D1-39B5-378E8BB9A7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ED006F-4F6E-3895-1F9D-5FBE6CC47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20A5567-046C-23CE-7EAB-7A86EB71A4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414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8806D1-6299-0F83-E788-918C4DD464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D40ED3E-EED1-51AA-D258-94DF0577CC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4069AA-9B00-42D3-A70B-EBC69FBB4D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37FEBB-41F0-970C-7310-7C23D5DF58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C74E80D-872A-1AD0-A864-095FC5D79A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98DA94-5112-B4B7-5EED-54880B370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774DB79-EF5B-9F4B-E5E2-DE6FFFCAE2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059A9-BC41-AC1B-A294-91BB5C64DC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245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3EE62D-8635-9A85-4863-0AF8CE08A2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CBAEB71-D33F-C23B-35F5-27B133668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75C6E-2E42-1A92-CCEF-4CA392254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96AF55-BA2B-226F-FD04-B7667CFC2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83340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809260-06FE-E3AE-D5E1-77B071685D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5943B49-DB18-0AE6-C922-1FD9F93B15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596792-5DF5-2291-95E3-FC525AD8D7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7809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98BA06-8676-34FF-444A-E848A9C82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2205F0-6826-4544-349F-2202119DA5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F2D92E-FCE3-BF62-AADE-2CA4F9C5E2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BF1581C-A2EF-ED48-B867-D964ECCFD3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A676F4-6282-B5E7-C5C2-FFF3C127D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D2D9D06-C813-B4CB-26AC-0D96A9EFCE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249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88066-AABF-E6AE-1F06-F4D898169B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1BFEDC0-482B-8416-B319-FA6796B975B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28C4125-0B72-4A03-ADFF-279C00D6C9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B9F9C5-10B9-C4D6-3D55-94B63ABB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857829-2D17-FF89-D881-66483AC64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69351F8-14E9-3CC5-2839-FAF8AACBCF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1622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023CE00-74EB-968E-D15E-4CA1AECA05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72276E-8BAF-FF1F-C0A8-F042606FBF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2ABD32-05A5-5984-691E-D76172D433E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64F183-F4B8-4EEE-8F4A-0AB23F19BD83}" type="datetimeFigureOut">
              <a:rPr lang="en-US" smtClean="0"/>
              <a:t>4/30/2023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10A07F-B9BC-347F-62C6-00C619EEB7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5E578-FB1D-63C1-5E9A-AAB8713FF6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1AF952-D3A0-4C2A-A157-8B4393B636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08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183B0A-DE46-2D5A-59B6-5F9612C1EB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475869-183B-EC04-7FAF-525D44A3AE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7143A86-FD52-4D34-8886-03D3496F77A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3522" y="74918"/>
            <a:ext cx="11904955" cy="67081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37140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Layla LABAKI</dc:creator>
  <cp:lastModifiedBy>Layla LABAKI</cp:lastModifiedBy>
  <cp:revision>1</cp:revision>
  <dcterms:created xsi:type="dcterms:W3CDTF">2023-04-30T08:50:32Z</dcterms:created>
  <dcterms:modified xsi:type="dcterms:W3CDTF">2023-04-30T08:51:02Z</dcterms:modified>
</cp:coreProperties>
</file>