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C4E4-D4E7-5E7F-0C9B-E949F453F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21CB0-5183-DD44-BAEB-7FB8F1F7E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E88EC-F766-6173-4B19-38F4A835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40BF4-5CAB-72F6-C719-7231AC4D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816D7-E855-1451-BF7F-AFCA073C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3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AC6C-E656-C3DA-A865-22F2DBF9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3845D-B379-5F1F-7005-1B2C97AF2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8CD2-067A-E5EE-5A06-F5BEB4CF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ABB71-5DF3-8CF8-055F-5EB6C072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DA366-9F8C-41A6-48E0-30B66837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4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E205C-F217-E71D-CF7C-8D4D0FE24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FE6FE-F703-EB23-0743-EF31DB8C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B7B6B-23C1-0FE9-7342-6EE8733E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8E5F1-B076-266A-C3C6-EC80A41F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CD5A-FCE4-C8AE-BE1E-917946BD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42D9-0CF5-7F4F-FE46-84E4DC2B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86B2-A0B9-6F7D-381E-EB566A32E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7F43B-97B5-2BAC-0B3D-7DE1B61E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BA01-FFEC-5D9D-6512-FAF227F7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1713E-29B4-3E55-F621-DD7FE33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5007-B5B9-64D0-42B4-D9C39905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B70D2-BA52-4C4E-B2F3-97D56740A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6CD3F-8D27-30DF-6951-FECD3F42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89ADB-D46B-70F0-EA53-F5EA4C4D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C0A05-A1B0-7F91-03CD-DD43468C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1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33D1-615A-4714-1A5D-B37A7248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CD7CB-7439-378C-DA89-1BD097493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AE462-BFD2-8A28-62EE-315BA976B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D89F-2417-1B1C-6F67-FD653D2B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6E884-DD0B-4AA5-AF61-4F0D0A69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9D4B2-4D05-14F9-9B5D-F19557DE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4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1D0D-0969-B1D3-BCD9-B9C251584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30D7-381F-12BA-A44C-ECFFC4EFA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F3AFC-E43F-5289-9676-B9DE94443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6510A-4FA0-C77B-97F7-A14612B9D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4728E-9FEB-B868-4B5E-0717DA860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46189-A569-3B30-A11F-A4A19FFD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DD182-B8FA-0A24-4A20-9ABB38AD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30C9B4-6E56-5FD6-CFE0-A3323825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2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25E2-61F8-9C11-01B8-6CB767D1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ECFC1-85FD-617C-34B7-4AE628A6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BD93-DC6B-CBB2-7958-1C044861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27202-1B3F-3C54-D7F5-C8FEA811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8A670-386A-76CE-81D8-704CD8A6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1BD31-C94D-4840-5FF4-9DF63FF7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B5494-ED93-E8F6-0B0E-962300FD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0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0248-C008-BBDA-A045-8A33AEBB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0C785-DF09-CEF7-2271-319DA852D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B9182-E26F-031B-8855-934B2B34D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029A5-DB7E-7B4F-344B-D5FDDC99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AD6F-3B8B-C6FB-2C8A-A15BCCD9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27FF0-E8FE-B3BA-A67D-1B238DD6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B0EA-CE3A-023E-3224-F7BA25F50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ECDD6-3364-71DA-DCF6-EE43715E6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4F40B-4080-1601-46D6-BC38E10EE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B03B3-50FA-490B-8274-8CCB5BB1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FAD52-0F7F-4DEB-BBC4-50E494617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069F1-504B-7395-B955-8B495D19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9EA6F-361D-C0B9-5402-48BE2787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02104-C589-73A7-BA5D-35DEBA37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F24FA-BDE2-D2DA-6A56-579C732B6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94CD-B72E-431A-A54A-F2B1959FBD5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E3FFE-E14F-82E9-1A8E-11B3E16AC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E6FEB-2999-721D-E509-0F8D6F79F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5B27-445E-4B76-AD8A-87A1707B4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3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39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Giorgio Hachem</dc:creator>
  <cp:lastModifiedBy>Giorgio Hachem</cp:lastModifiedBy>
  <cp:revision>1</cp:revision>
  <dcterms:created xsi:type="dcterms:W3CDTF">2023-04-24T11:56:40Z</dcterms:created>
  <dcterms:modified xsi:type="dcterms:W3CDTF">2023-04-24T11:56:40Z</dcterms:modified>
</cp:coreProperties>
</file>