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FE"/>
    <a:srgbClr val="D9FFFE"/>
    <a:srgbClr val="E3FFFE"/>
    <a:srgbClr val="E8FF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8393E5-B7FE-4A54-B507-6852FC9FBD72}" v="496" dt="2023-04-30T16:12:46.6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07/05/2023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07/05/2023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07/05/2023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07/05/2023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993603"/>
            <a:ext cx="11256379" cy="429550"/>
          </a:xfrm>
        </p:spPr>
        <p:txBody>
          <a:bodyPr>
            <a:normAutofit/>
          </a:bodyPr>
          <a:lstStyle/>
          <a:p>
            <a:r>
              <a:rPr lang="fr-FR" sz="800">
                <a:cs typeface="Calibri Light"/>
              </a:rPr>
              <a:t>.</a:t>
            </a:r>
            <a:endParaRPr lang="fr-FR" sz="80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5174265"/>
            <a:ext cx="96456" cy="83535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r>
              <a:rPr lang="fr-FR" sz="800" dirty="0">
                <a:cs typeface="Calibri"/>
              </a:rPr>
              <a:t>.</a:t>
            </a:r>
            <a:endParaRPr lang="fr-FR" sz="800" dirty="0"/>
          </a:p>
        </p:txBody>
      </p:sp>
      <p:pic>
        <p:nvPicPr>
          <p:cNvPr id="5" name="Image 5">
            <a:extLst>
              <a:ext uri="{FF2B5EF4-FFF2-40B4-BE49-F238E27FC236}">
                <a16:creationId xmlns:a16="http://schemas.microsoft.com/office/drawing/2014/main" id="{26ED545B-9DCA-76E4-A212-6F3A786731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219" r="702" b="13433"/>
          <a:stretch/>
        </p:blipFill>
        <p:spPr>
          <a:xfrm>
            <a:off x="-30866" y="3640"/>
            <a:ext cx="5945575" cy="6850240"/>
          </a:xfrm>
          <a:prstGeom prst="rect">
            <a:avLst/>
          </a:prstGeom>
        </p:spPr>
      </p:pic>
      <p:pic>
        <p:nvPicPr>
          <p:cNvPr id="6" name="Image 6">
            <a:extLst>
              <a:ext uri="{FF2B5EF4-FFF2-40B4-BE49-F238E27FC236}">
                <a16:creationId xmlns:a16="http://schemas.microsoft.com/office/drawing/2014/main" id="{A6A2E8F3-F766-86CF-93C5-FE4B231CD06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1" t="23134" r="351" b="10697"/>
          <a:stretch/>
        </p:blipFill>
        <p:spPr>
          <a:xfrm>
            <a:off x="6026552" y="3640"/>
            <a:ext cx="6167427" cy="5885359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3A519EB6-B188-7F05-9B67-A26CDB118B77}"/>
              </a:ext>
            </a:extLst>
          </p:cNvPr>
          <p:cNvSpPr txBox="1"/>
          <p:nvPr/>
        </p:nvSpPr>
        <p:spPr>
          <a:xfrm>
            <a:off x="723417" y="1427543"/>
            <a:ext cx="4436962" cy="1446550"/>
          </a:xfrm>
          <a:prstGeom prst="rect">
            <a:avLst/>
          </a:prstGeom>
          <a:solidFill>
            <a:srgbClr val="D9FFFE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fr-FR" sz="8800" dirty="0">
              <a:solidFill>
                <a:srgbClr val="DEEBF6"/>
              </a:solidFill>
              <a:cs typeface="Calibri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8D66AB1-9F88-469E-3969-8CBBD3862407}"/>
              </a:ext>
            </a:extLst>
          </p:cNvPr>
          <p:cNvSpPr txBox="1"/>
          <p:nvPr/>
        </p:nvSpPr>
        <p:spPr>
          <a:xfrm>
            <a:off x="534741" y="1319561"/>
            <a:ext cx="4821725" cy="236988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 b="1" dirty="0">
                <a:solidFill>
                  <a:schemeClr val="accent5">
                    <a:lumMod val="75000"/>
                  </a:schemeClr>
                </a:solidFill>
                <a:latin typeface="Arial Black"/>
                <a:ea typeface="+mn-lt"/>
                <a:cs typeface="+mn-lt"/>
              </a:rPr>
              <a:t>POUR RÉDUIRE SON EMPREINTE CARBONE</a:t>
            </a:r>
            <a:endParaRPr lang="fr-FR" sz="2800" b="1">
              <a:solidFill>
                <a:schemeClr val="accent5">
                  <a:lumMod val="75000"/>
                </a:schemeClr>
              </a:solidFill>
              <a:latin typeface="Arial Black"/>
              <a:cs typeface="Calibri"/>
            </a:endParaRPr>
          </a:p>
          <a:p>
            <a:pPr algn="ctr"/>
            <a:endParaRPr lang="fr-FR" sz="2800" b="1" dirty="0">
              <a:solidFill>
                <a:schemeClr val="accent5">
                  <a:lumMod val="75000"/>
                </a:schemeClr>
              </a:solidFill>
              <a:latin typeface="Avenir Next LT Pro"/>
              <a:cs typeface="Calibri Light"/>
            </a:endParaRPr>
          </a:p>
          <a:p>
            <a:pPr algn="ctr"/>
            <a:endParaRPr lang="fr-FR" b="1" dirty="0">
              <a:solidFill>
                <a:srgbClr val="38A987"/>
              </a:solidFill>
              <a:cs typeface="Calibri"/>
            </a:endParaRPr>
          </a:p>
          <a:p>
            <a:endParaRPr lang="fr-FR" dirty="0">
              <a:cs typeface="Calibri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6D983AAC-CC92-90E1-EFD6-8918F14D47BF}"/>
              </a:ext>
            </a:extLst>
          </p:cNvPr>
          <p:cNvSpPr txBox="1"/>
          <p:nvPr/>
        </p:nvSpPr>
        <p:spPr>
          <a:xfrm>
            <a:off x="6105292" y="6105293"/>
            <a:ext cx="5919439" cy="67710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000" b="1" dirty="0">
                <a:cs typeface="Calibri"/>
              </a:rPr>
              <a:t>Peter BAAKLINY</a:t>
            </a:r>
            <a:endParaRPr lang="fr-FR" dirty="0">
              <a:cs typeface="Calibri"/>
            </a:endParaRPr>
          </a:p>
          <a:p>
            <a:pPr algn="ctr"/>
            <a:r>
              <a:rPr lang="fr-FR" u="sng" dirty="0">
                <a:cs typeface="Calibri"/>
              </a:rPr>
              <a:t>Collège</a:t>
            </a:r>
            <a:r>
              <a:rPr lang="fr-FR" u="sng" dirty="0">
                <a:ea typeface="+mn-lt"/>
                <a:cs typeface="+mn-lt"/>
              </a:rPr>
              <a:t> de la Sainte Famille Fanar française</a:t>
            </a:r>
            <a:r>
              <a:rPr lang="fr-FR" u="sng" dirty="0">
                <a:cs typeface="Calibri"/>
              </a:rPr>
              <a:t> </a:t>
            </a:r>
            <a:r>
              <a:rPr lang="fr-FR" dirty="0">
                <a:cs typeface="Calibri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Thème Office</vt:lpstr>
      <vt:lpstr>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151</cp:revision>
  <dcterms:created xsi:type="dcterms:W3CDTF">2023-04-30T15:07:22Z</dcterms:created>
  <dcterms:modified xsi:type="dcterms:W3CDTF">2023-05-07T13:08:38Z</dcterms:modified>
</cp:coreProperties>
</file>