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</p:sldIdLst>
  <p:sldSz cx="15544800" cy="9051925"/>
  <p:notesSz cx="6858000" cy="9144000"/>
  <p:defaultTextStyle>
    <a:defPPr>
      <a:defRPr lang="en-US"/>
    </a:defPPr>
    <a:lvl1pPr marL="0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02762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05524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08286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11048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513811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216573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4919335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622097" algn="l" defTabSz="1405524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94" y="-108"/>
      </p:cViewPr>
      <p:guideLst>
        <p:guide orient="horz" pos="2851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2615001"/>
            <a:ext cx="13213080" cy="2476711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68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091712"/>
            <a:ext cx="10881360" cy="2314062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702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0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0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11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1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16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19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2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87295" y="362500"/>
            <a:ext cx="2380265" cy="7723471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7240" y="362500"/>
            <a:ext cx="11610055" cy="77234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860" y="5087121"/>
            <a:ext cx="13213080" cy="245615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5860" y="3110267"/>
            <a:ext cx="13213080" cy="1981445"/>
          </a:xfrm>
        </p:spPr>
        <p:txBody>
          <a:bodyPr anchor="b"/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702762" indent="0" algn="l">
              <a:buNone/>
              <a:defRPr sz="2800">
                <a:solidFill>
                  <a:schemeClr val="tx2"/>
                </a:solidFill>
              </a:defRPr>
            </a:lvl2pPr>
            <a:lvl3pPr marL="1405524" indent="0" algn="l">
              <a:buNone/>
              <a:defRPr sz="2500">
                <a:solidFill>
                  <a:schemeClr val="tx2"/>
                </a:solidFill>
              </a:defRPr>
            </a:lvl3pPr>
            <a:lvl4pPr marL="2108286" indent="0" algn="l">
              <a:buNone/>
              <a:defRPr sz="2200">
                <a:solidFill>
                  <a:schemeClr val="tx2"/>
                </a:solidFill>
              </a:defRPr>
            </a:lvl4pPr>
            <a:lvl5pPr marL="2811048" indent="0" algn="l">
              <a:buNone/>
              <a:defRPr sz="2200">
                <a:solidFill>
                  <a:schemeClr val="tx2"/>
                </a:solidFill>
              </a:defRPr>
            </a:lvl5pPr>
            <a:lvl6pPr marL="35138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216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9193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6220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" y="2112117"/>
            <a:ext cx="6865620" cy="597385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1940" y="2112117"/>
            <a:ext cx="6865620" cy="5973852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026207"/>
            <a:ext cx="6868320" cy="84442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2762" indent="0">
              <a:buNone/>
              <a:defRPr sz="3100" b="1"/>
            </a:lvl2pPr>
            <a:lvl3pPr marL="1405524" indent="0">
              <a:buNone/>
              <a:defRPr sz="2800" b="1"/>
            </a:lvl3pPr>
            <a:lvl4pPr marL="2108286" indent="0">
              <a:buNone/>
              <a:defRPr sz="2500" b="1"/>
            </a:lvl4pPr>
            <a:lvl5pPr marL="2811048" indent="0">
              <a:buNone/>
              <a:defRPr sz="2500" b="1"/>
            </a:lvl5pPr>
            <a:lvl6pPr marL="3513811" indent="0">
              <a:buNone/>
              <a:defRPr sz="2500" b="1"/>
            </a:lvl6pPr>
            <a:lvl7pPr marL="4216573" indent="0">
              <a:buNone/>
              <a:defRPr sz="2500" b="1"/>
            </a:lvl7pPr>
            <a:lvl8pPr marL="4919335" indent="0">
              <a:buNone/>
              <a:defRPr sz="2500" b="1"/>
            </a:lvl8pPr>
            <a:lvl9pPr marL="5622097" indent="0">
              <a:buNone/>
              <a:defRPr sz="25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870634"/>
            <a:ext cx="6868320" cy="521533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026207"/>
            <a:ext cx="6871018" cy="844427"/>
          </a:xfrm>
        </p:spPr>
        <p:txBody>
          <a:bodyPr anchor="b"/>
          <a:lstStyle>
            <a:lvl1pPr marL="0" indent="0">
              <a:buNone/>
              <a:defRPr sz="3700" b="1"/>
            </a:lvl1pPr>
            <a:lvl2pPr marL="702762" indent="0">
              <a:buNone/>
              <a:defRPr sz="3100" b="1"/>
            </a:lvl2pPr>
            <a:lvl3pPr marL="1405524" indent="0">
              <a:buNone/>
              <a:defRPr sz="2800" b="1"/>
            </a:lvl3pPr>
            <a:lvl4pPr marL="2108286" indent="0">
              <a:buNone/>
              <a:defRPr sz="2500" b="1"/>
            </a:lvl4pPr>
            <a:lvl5pPr marL="2811048" indent="0">
              <a:buNone/>
              <a:defRPr sz="2500" b="1"/>
            </a:lvl5pPr>
            <a:lvl6pPr marL="3513811" indent="0">
              <a:buNone/>
              <a:defRPr sz="2500" b="1"/>
            </a:lvl6pPr>
            <a:lvl7pPr marL="4216573" indent="0">
              <a:buNone/>
              <a:defRPr sz="2500" b="1"/>
            </a:lvl7pPr>
            <a:lvl8pPr marL="4919335" indent="0">
              <a:buNone/>
              <a:defRPr sz="2500" b="1"/>
            </a:lvl8pPr>
            <a:lvl9pPr marL="5622097" indent="0">
              <a:buNone/>
              <a:defRPr sz="25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2870634"/>
            <a:ext cx="6871018" cy="5215334"/>
          </a:xfrm>
        </p:spPr>
        <p:txBody>
          <a:bodyPr/>
          <a:lstStyle>
            <a:lvl1pPr>
              <a:defRPr sz="37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39" y="502884"/>
            <a:ext cx="4533900" cy="2420122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4900" b="1" kern="1200" cap="all" spc="77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760" y="502884"/>
            <a:ext cx="9197340" cy="7583086"/>
          </a:xfrm>
        </p:spPr>
        <p:txBody>
          <a:bodyPr/>
          <a:lstStyle>
            <a:lvl1pPr>
              <a:defRPr sz="4900"/>
            </a:lvl1pPr>
            <a:lvl2pPr>
              <a:defRPr sz="4300"/>
            </a:lvl2pPr>
            <a:lvl3pPr>
              <a:defRPr sz="37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4639" y="2923006"/>
            <a:ext cx="4533900" cy="5163718"/>
          </a:xfrm>
        </p:spPr>
        <p:txBody>
          <a:bodyPr/>
          <a:lstStyle>
            <a:lvl1pPr marL="0" indent="0">
              <a:buNone/>
              <a:defRPr sz="2200"/>
            </a:lvl1pPr>
            <a:lvl2pPr marL="702762" indent="0">
              <a:buNone/>
              <a:defRPr sz="1800"/>
            </a:lvl2pPr>
            <a:lvl3pPr marL="1405524" indent="0">
              <a:buNone/>
              <a:defRPr sz="1500"/>
            </a:lvl3pPr>
            <a:lvl4pPr marL="2108286" indent="0">
              <a:buNone/>
              <a:defRPr sz="1400"/>
            </a:lvl4pPr>
            <a:lvl5pPr marL="2811048" indent="0">
              <a:buNone/>
              <a:defRPr sz="1400"/>
            </a:lvl5pPr>
            <a:lvl6pPr marL="3513811" indent="0">
              <a:buNone/>
              <a:defRPr sz="1400"/>
            </a:lvl6pPr>
            <a:lvl7pPr marL="4216573" indent="0">
              <a:buNone/>
              <a:defRPr sz="1400"/>
            </a:lvl7pPr>
            <a:lvl8pPr marL="4919335" indent="0">
              <a:buNone/>
              <a:defRPr sz="1400"/>
            </a:lvl8pPr>
            <a:lvl9pPr marL="5622097" indent="0">
              <a:buNone/>
              <a:defRPr sz="14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86806" y="730878"/>
            <a:ext cx="12493715" cy="6258382"/>
            <a:chOff x="428596" y="553734"/>
            <a:chExt cx="7349244" cy="4741531"/>
          </a:xfrm>
        </p:grpSpPr>
        <p:sp>
          <p:nvSpPr>
            <p:cNvPr id="16" name="Rectangle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08250" y="808808"/>
            <a:ext cx="12265905" cy="607444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4900"/>
            </a:lvl1pPr>
            <a:lvl2pPr marL="702762" indent="0">
              <a:buNone/>
              <a:defRPr sz="4300"/>
            </a:lvl2pPr>
            <a:lvl3pPr marL="1405524" indent="0">
              <a:buNone/>
              <a:defRPr sz="3700"/>
            </a:lvl3pPr>
            <a:lvl4pPr marL="2108286" indent="0">
              <a:buNone/>
              <a:defRPr sz="3100"/>
            </a:lvl4pPr>
            <a:lvl5pPr marL="2811048" indent="0">
              <a:buNone/>
              <a:defRPr sz="3100"/>
            </a:lvl5pPr>
            <a:lvl6pPr marL="3513811" indent="0">
              <a:buNone/>
              <a:defRPr sz="3100"/>
            </a:lvl6pPr>
            <a:lvl7pPr marL="4216573" indent="0">
              <a:buNone/>
              <a:defRPr sz="3100"/>
            </a:lvl7pPr>
            <a:lvl8pPr marL="4919335" indent="0">
              <a:buNone/>
              <a:defRPr sz="3100"/>
            </a:lvl8pPr>
            <a:lvl9pPr marL="5622097" indent="0">
              <a:buNone/>
              <a:defRPr sz="31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35"/>
            <a:ext cx="2307393" cy="7511893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49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14616" y="7235281"/>
            <a:ext cx="12265905" cy="1062343"/>
          </a:xfrm>
        </p:spPr>
        <p:txBody>
          <a:bodyPr anchor="ctr"/>
          <a:lstStyle>
            <a:lvl1pPr marL="0" indent="0" algn="ctr">
              <a:buNone/>
              <a:defRPr sz="2200"/>
            </a:lvl1pPr>
            <a:lvl2pPr marL="702762" indent="0" algn="ctr">
              <a:buNone/>
              <a:defRPr sz="1800"/>
            </a:lvl2pPr>
            <a:lvl3pPr marL="1405524" indent="0" algn="ctr">
              <a:buNone/>
              <a:defRPr sz="1500"/>
            </a:lvl3pPr>
            <a:lvl4pPr marL="2108286" indent="0" algn="ctr">
              <a:buNone/>
              <a:defRPr sz="1400"/>
            </a:lvl4pPr>
            <a:lvl5pPr marL="2811048" indent="0" algn="ctr">
              <a:buNone/>
              <a:defRPr sz="1400"/>
            </a:lvl5pPr>
            <a:lvl6pPr marL="3513811" indent="0">
              <a:buNone/>
              <a:defRPr sz="1400"/>
            </a:lvl6pPr>
            <a:lvl7pPr marL="4216573" indent="0">
              <a:buNone/>
              <a:defRPr sz="1400"/>
            </a:lvl7pPr>
            <a:lvl8pPr marL="4919335" indent="0">
              <a:buNone/>
              <a:defRPr sz="1400"/>
            </a:lvl8pPr>
            <a:lvl9pPr marL="5622097" indent="0">
              <a:buNone/>
              <a:defRPr sz="14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2497"/>
            <a:ext cx="13990320" cy="1508654"/>
          </a:xfrm>
          <a:prstGeom prst="rect">
            <a:avLst/>
          </a:prstGeom>
        </p:spPr>
        <p:txBody>
          <a:bodyPr vert="horz" lIns="140552" tIns="70276" rIns="140552" bIns="70276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112116"/>
            <a:ext cx="13990320" cy="6235771"/>
          </a:xfrm>
          <a:prstGeom prst="rect">
            <a:avLst/>
          </a:prstGeom>
        </p:spPr>
        <p:txBody>
          <a:bodyPr vert="horz" lIns="140552" tIns="70276" rIns="140552" bIns="70276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93" y="8558276"/>
            <a:ext cx="3627120" cy="481931"/>
          </a:xfrm>
          <a:prstGeom prst="rect">
            <a:avLst/>
          </a:prstGeom>
        </p:spPr>
        <p:txBody>
          <a:bodyPr vert="horz" lIns="140552" tIns="70276" rIns="140552" bIns="70276" rtlCol="0" anchor="ctr"/>
          <a:lstStyle>
            <a:lvl1pPr algn="l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3533-EDC1-4650-ADB6-B9A60DCE1EAA}" type="datetimeFigureOut">
              <a:rPr lang="en-US" smtClean="0"/>
              <a:t>5/7/2023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8558276"/>
            <a:ext cx="4922520" cy="481931"/>
          </a:xfrm>
          <a:prstGeom prst="rect">
            <a:avLst/>
          </a:prstGeom>
        </p:spPr>
        <p:txBody>
          <a:bodyPr vert="horz" lIns="140552" tIns="70276" rIns="140552" bIns="70276" rtlCol="0" anchor="ctr"/>
          <a:lstStyle>
            <a:lvl1pPr algn="ctr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7495" y="8558276"/>
            <a:ext cx="3627120" cy="481931"/>
          </a:xfrm>
          <a:prstGeom prst="rect">
            <a:avLst/>
          </a:prstGeom>
        </p:spPr>
        <p:txBody>
          <a:bodyPr vert="horz" lIns="140552" tIns="70276" rIns="140552" bIns="70276" rtlCol="0" anchor="ctr"/>
          <a:lstStyle>
            <a:lvl1pPr algn="r" eaLnBrk="1" latinLnBrk="0" hangingPunct="1">
              <a:defRPr kumimoji="0"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EA9B7-65B7-42E7-9198-6FB3599AAD2A}" type="slidenum">
              <a:rPr lang="fr-LU" smtClean="0"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6100" b="1" kern="1200" cap="all" spc="77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527072" indent="-527072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141988" indent="-439226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1756905" indent="-351381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3pPr>
      <a:lvl4pPr marL="2459667" indent="-351381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62430" indent="-351381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865192" indent="-351381" algn="l" rtl="0" eaLnBrk="1" latinLnBrk="0" hangingPunct="1">
        <a:spcBef>
          <a:spcPct val="20000"/>
        </a:spcBef>
        <a:buFont typeface="Arial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67954" indent="-351381" algn="l" rtl="0" eaLnBrk="1" latinLnBrk="0" hangingPunct="1">
        <a:spcBef>
          <a:spcPct val="20000"/>
        </a:spcBef>
        <a:buFont typeface="Arial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70716" indent="-351381" algn="l" rtl="0" eaLnBrk="1" latinLnBrk="0" hangingPunct="1">
        <a:spcBef>
          <a:spcPct val="20000"/>
        </a:spcBef>
        <a:buFont typeface="Arial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73478" indent="-351381" algn="l" rtl="0" eaLnBrk="1" latinLnBrk="0" hangingPunct="1">
        <a:spcBef>
          <a:spcPct val="20000"/>
        </a:spcBef>
        <a:buFont typeface="Arial"/>
        <a:buChar char="•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02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05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082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8110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5138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216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919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6220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067800" y="5668961"/>
            <a:ext cx="6477000" cy="33829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" name="TextBox 1"/>
          <p:cNvSpPr txBox="1"/>
          <p:nvPr/>
        </p:nvSpPr>
        <p:spPr>
          <a:xfrm>
            <a:off x="685800" y="258762"/>
            <a:ext cx="13393875" cy="1928666"/>
          </a:xfrm>
          <a:prstGeom prst="rect">
            <a:avLst/>
          </a:prstGeom>
          <a:noFill/>
        </p:spPr>
        <p:txBody>
          <a:bodyPr wrap="square" lIns="157414" tIns="78707" rIns="157414" bIns="78707" rtlCol="0">
            <a:prstTxWarp prst="textSto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r-LU" sz="8000" b="1" dirty="0" smtClean="0">
                <a:ln w="50800"/>
                <a:solidFill>
                  <a:srgbClr val="00B0F0"/>
                </a:solidFill>
                <a:latin typeface="Berlin Sans FB Demi" pitchFamily="34" charset="0"/>
                <a:cs typeface="Aharoni" pitchFamily="2" charset="-79"/>
              </a:rPr>
              <a:t>ARRETEZ </a:t>
            </a:r>
            <a:r>
              <a:rPr lang="fr-LU" sz="8000" b="1" dirty="0">
                <a:ln w="50800"/>
                <a:solidFill>
                  <a:srgbClr val="00B0F0"/>
                </a:solidFill>
                <a:latin typeface="Berlin Sans FB Demi" pitchFamily="34" charset="0"/>
                <a:cs typeface="Aharoni" pitchFamily="2" charset="-79"/>
              </a:rPr>
              <a:t>LA </a:t>
            </a:r>
            <a:r>
              <a:rPr lang="fr-LU" sz="8000" b="1" dirty="0" smtClean="0">
                <a:ln w="50800"/>
                <a:solidFill>
                  <a:srgbClr val="00B0F0"/>
                </a:solidFill>
                <a:latin typeface="Berlin Sans FB Demi" pitchFamily="34" charset="0"/>
                <a:cs typeface="Aharoni" pitchFamily="2" charset="-79"/>
              </a:rPr>
              <a:t>CIGARETTE </a:t>
            </a:r>
            <a:r>
              <a:rPr lang="fr-LU" sz="11500" b="1" dirty="0">
                <a:ln w="50800"/>
                <a:solidFill>
                  <a:srgbClr val="00B0F0"/>
                </a:solidFill>
                <a:latin typeface="Berlin Sans FB Demi" pitchFamily="34" charset="0"/>
                <a:cs typeface="Aharoni" pitchFamily="2" charset="-79"/>
              </a:rPr>
              <a:t>!</a:t>
            </a:r>
            <a:endParaRPr lang="fr-LU" sz="8000" b="1" dirty="0">
              <a:ln w="50800"/>
              <a:solidFill>
                <a:srgbClr val="00B0F0"/>
              </a:solidFill>
              <a:latin typeface="Berlin Sans FB Demi" pitchFamily="34" charset="0"/>
              <a:cs typeface="Aharoni" pitchFamily="2" charset="-79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944562"/>
            <a:ext cx="3055385" cy="31242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3886200" y="3382962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5" name="TextBox 4"/>
          <p:cNvSpPr txBox="1"/>
          <p:nvPr/>
        </p:nvSpPr>
        <p:spPr>
          <a:xfrm>
            <a:off x="4876800" y="3382962"/>
            <a:ext cx="1892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smtClean="0">
                <a:solidFill>
                  <a:srgbClr val="002060"/>
                </a:solidFill>
              </a:rPr>
              <a:t>14g de CO2</a:t>
            </a:r>
            <a:endParaRPr lang="fr-LU" dirty="0">
              <a:solidFill>
                <a:srgbClr val="002060"/>
              </a:solidFill>
            </a:endParaRPr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3916362"/>
            <a:ext cx="305538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964362"/>
            <a:ext cx="87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smtClean="0"/>
              <a:t>X 20</a:t>
            </a:r>
            <a:endParaRPr lang="fr-L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8097819"/>
            <a:ext cx="7838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2060"/>
                </a:solidFill>
              </a:rPr>
              <a:t>(Le fumeur Libanais consomme 20 cigarettes/jour)</a:t>
            </a:r>
          </a:p>
          <a:p>
            <a:endParaRPr lang="fr-LU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191000" y="6659562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10" name="TextBox 9"/>
          <p:cNvSpPr txBox="1"/>
          <p:nvPr/>
        </p:nvSpPr>
        <p:spPr>
          <a:xfrm>
            <a:off x="5181600" y="6583362"/>
            <a:ext cx="2150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LU" dirty="0" smtClean="0">
                <a:solidFill>
                  <a:srgbClr val="002060"/>
                </a:solidFill>
              </a:rPr>
              <a:t>280g de CO2</a:t>
            </a:r>
            <a:endParaRPr lang="fr-L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D7F7"/>
              </a:clrFrom>
              <a:clrTo>
                <a:srgbClr val="FDD7F7">
                  <a:alpha val="0"/>
                </a:srgbClr>
              </a:clrTo>
            </a:clrChange>
          </a:blip>
          <a:srcRect l="68676" t="26042" r="17638" b="48958"/>
          <a:stretch>
            <a:fillRect/>
          </a:stretch>
        </p:blipFill>
        <p:spPr bwMode="auto">
          <a:xfrm>
            <a:off x="6400800" y="3611562"/>
            <a:ext cx="2819400" cy="289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2">
            <a:extLst>
              <a:ext uri="{FF2B5EF4-FFF2-40B4-BE49-F238E27FC236}">
                <a16:creationId xmlns:a16="http://schemas.microsoft.com/office/drawing/2014/main" xmlns="" id="{6D983AAC-CC92-90E1-EFD6-8918F14D47BF}"/>
              </a:ext>
            </a:extLst>
          </p:cNvPr>
          <p:cNvSpPr txBox="1"/>
          <p:nvPr/>
        </p:nvSpPr>
        <p:spPr>
          <a:xfrm>
            <a:off x="10210800" y="0"/>
            <a:ext cx="5334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b="1" dirty="0" smtClean="0">
                <a:cs typeface="Calibri"/>
              </a:rPr>
              <a:t>Joey LAKIS et </a:t>
            </a:r>
            <a:r>
              <a:rPr lang="fr-FR" sz="2000" b="1" dirty="0" err="1" smtClean="0">
                <a:cs typeface="Calibri"/>
              </a:rPr>
              <a:t>Shaya</a:t>
            </a:r>
            <a:r>
              <a:rPr lang="fr-FR" sz="2000" b="1" dirty="0" smtClean="0">
                <a:cs typeface="Calibri"/>
              </a:rPr>
              <a:t> </a:t>
            </a:r>
            <a:r>
              <a:rPr lang="fr-FR" sz="2000" b="1" dirty="0" err="1" smtClean="0">
                <a:cs typeface="Calibri"/>
              </a:rPr>
              <a:t>Abi</a:t>
            </a:r>
            <a:r>
              <a:rPr lang="fr-FR" sz="2000" b="1" dirty="0" smtClean="0">
                <a:cs typeface="Calibri"/>
              </a:rPr>
              <a:t> </a:t>
            </a:r>
            <a:r>
              <a:rPr lang="fr-FR" sz="2000" b="1" dirty="0" err="1" smtClean="0">
                <a:cs typeface="Calibri"/>
              </a:rPr>
              <a:t>Gergess</a:t>
            </a:r>
            <a:r>
              <a:rPr lang="fr-FR" b="1" dirty="0">
                <a:cs typeface="Calibri"/>
              </a:rPr>
              <a:t> 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971C3"/>
              </a:clrFrom>
              <a:clrTo>
                <a:srgbClr val="2971C3">
                  <a:alpha val="0"/>
                </a:srgbClr>
              </a:clrTo>
            </a:clrChange>
          </a:blip>
          <a:srcRect l="59370" t="28776" r="12474" b="44792"/>
          <a:stretch>
            <a:fillRect/>
          </a:stretch>
        </p:blipFill>
        <p:spPr bwMode="auto">
          <a:xfrm>
            <a:off x="9067800" y="2773362"/>
            <a:ext cx="647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9982200" y="5364162"/>
            <a:ext cx="3505200" cy="1143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sp>
        <p:nvSpPr>
          <p:cNvPr id="22" name="Oval 21"/>
          <p:cNvSpPr/>
          <p:nvPr/>
        </p:nvSpPr>
        <p:spPr>
          <a:xfrm>
            <a:off x="9296400" y="5364162"/>
            <a:ext cx="2819400" cy="1295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 smtClean="0">
                <a:solidFill>
                  <a:srgbClr val="FFFFFF"/>
                </a:solidFill>
              </a:rPr>
              <a:t>Pourquoi??</a:t>
            </a:r>
            <a:endParaRPr lang="fr-LU" dirty="0">
              <a:solidFill>
                <a:srgbClr val="FFFFFF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9574" t="28776" r="20258" b="49827"/>
          <a:stretch>
            <a:fillRect/>
          </a:stretch>
        </p:blipFill>
        <p:spPr bwMode="auto">
          <a:xfrm>
            <a:off x="12420600" y="5516562"/>
            <a:ext cx="3124200" cy="186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Freeform 26"/>
          <p:cNvSpPr/>
          <p:nvPr/>
        </p:nvSpPr>
        <p:spPr>
          <a:xfrm rot="11107746" flipH="1" flipV="1">
            <a:off x="9168405" y="6082230"/>
            <a:ext cx="747823" cy="579438"/>
          </a:xfrm>
          <a:custGeom>
            <a:avLst/>
            <a:gdLst>
              <a:gd name="connsiteX0" fmla="*/ 36576 w 391207"/>
              <a:gd name="connsiteY0" fmla="*/ 576497 h 588689"/>
              <a:gd name="connsiteX1" fmla="*/ 54864 w 391207"/>
              <a:gd name="connsiteY1" fmla="*/ 485057 h 588689"/>
              <a:gd name="connsiteX2" fmla="*/ 146304 w 391207"/>
              <a:gd name="connsiteY2" fmla="*/ 320465 h 588689"/>
              <a:gd name="connsiteX3" fmla="*/ 219456 w 391207"/>
              <a:gd name="connsiteY3" fmla="*/ 302177 h 588689"/>
              <a:gd name="connsiteX4" fmla="*/ 310896 w 391207"/>
              <a:gd name="connsiteY4" fmla="*/ 210737 h 588689"/>
              <a:gd name="connsiteX5" fmla="*/ 365760 w 391207"/>
              <a:gd name="connsiteY5" fmla="*/ 174161 h 588689"/>
              <a:gd name="connsiteX6" fmla="*/ 384048 w 391207"/>
              <a:gd name="connsiteY6" fmla="*/ 119297 h 588689"/>
              <a:gd name="connsiteX7" fmla="*/ 329184 w 391207"/>
              <a:gd name="connsiteY7" fmla="*/ 82721 h 588689"/>
              <a:gd name="connsiteX8" fmla="*/ 237744 w 391207"/>
              <a:gd name="connsiteY8" fmla="*/ 9569 h 588689"/>
              <a:gd name="connsiteX9" fmla="*/ 182880 w 391207"/>
              <a:gd name="connsiteY9" fmla="*/ 27857 h 588689"/>
              <a:gd name="connsiteX10" fmla="*/ 128016 w 391207"/>
              <a:gd name="connsiteY10" fmla="*/ 137585 h 588689"/>
              <a:gd name="connsiteX11" fmla="*/ 54864 w 391207"/>
              <a:gd name="connsiteY11" fmla="*/ 247313 h 588689"/>
              <a:gd name="connsiteX12" fmla="*/ 18288 w 391207"/>
              <a:gd name="connsiteY12" fmla="*/ 302177 h 588689"/>
              <a:gd name="connsiteX13" fmla="*/ 0 w 391207"/>
              <a:gd name="connsiteY13" fmla="*/ 375329 h 588689"/>
              <a:gd name="connsiteX14" fmla="*/ 18288 w 391207"/>
              <a:gd name="connsiteY14" fmla="*/ 558209 h 588689"/>
              <a:gd name="connsiteX15" fmla="*/ 36576 w 391207"/>
              <a:gd name="connsiteY15" fmla="*/ 576497 h 58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91207" h="588689">
                <a:moveTo>
                  <a:pt x="36576" y="576497"/>
                </a:moveTo>
                <a:cubicBezTo>
                  <a:pt x="42672" y="564305"/>
                  <a:pt x="46685" y="515045"/>
                  <a:pt x="54864" y="485057"/>
                </a:cubicBezTo>
                <a:cubicBezTo>
                  <a:pt x="73028" y="418456"/>
                  <a:pt x="82016" y="357201"/>
                  <a:pt x="146304" y="320465"/>
                </a:cubicBezTo>
                <a:cubicBezTo>
                  <a:pt x="168127" y="307995"/>
                  <a:pt x="195072" y="308273"/>
                  <a:pt x="219456" y="302177"/>
                </a:cubicBezTo>
                <a:cubicBezTo>
                  <a:pt x="365760" y="204641"/>
                  <a:pt x="188976" y="332657"/>
                  <a:pt x="310896" y="210737"/>
                </a:cubicBezTo>
                <a:cubicBezTo>
                  <a:pt x="326438" y="195195"/>
                  <a:pt x="347472" y="186353"/>
                  <a:pt x="365760" y="174161"/>
                </a:cubicBezTo>
                <a:cubicBezTo>
                  <a:pt x="371856" y="155873"/>
                  <a:pt x="391207" y="137195"/>
                  <a:pt x="384048" y="119297"/>
                </a:cubicBezTo>
                <a:cubicBezTo>
                  <a:pt x="375885" y="98890"/>
                  <a:pt x="344726" y="98263"/>
                  <a:pt x="329184" y="82721"/>
                </a:cubicBezTo>
                <a:cubicBezTo>
                  <a:pt x="246463" y="0"/>
                  <a:pt x="344553" y="45172"/>
                  <a:pt x="237744" y="9569"/>
                </a:cubicBezTo>
                <a:cubicBezTo>
                  <a:pt x="219456" y="15665"/>
                  <a:pt x="197933" y="15815"/>
                  <a:pt x="182880" y="27857"/>
                </a:cubicBezTo>
                <a:cubicBezTo>
                  <a:pt x="134168" y="66827"/>
                  <a:pt x="154520" y="89877"/>
                  <a:pt x="128016" y="137585"/>
                </a:cubicBezTo>
                <a:cubicBezTo>
                  <a:pt x="106668" y="176012"/>
                  <a:pt x="79248" y="210737"/>
                  <a:pt x="54864" y="247313"/>
                </a:cubicBezTo>
                <a:lnTo>
                  <a:pt x="18288" y="302177"/>
                </a:lnTo>
                <a:cubicBezTo>
                  <a:pt x="12192" y="326561"/>
                  <a:pt x="0" y="350195"/>
                  <a:pt x="0" y="375329"/>
                </a:cubicBezTo>
                <a:cubicBezTo>
                  <a:pt x="0" y="436593"/>
                  <a:pt x="12741" y="497197"/>
                  <a:pt x="18288" y="558209"/>
                </a:cubicBezTo>
                <a:cubicBezTo>
                  <a:pt x="18840" y="564280"/>
                  <a:pt x="30480" y="588689"/>
                  <a:pt x="36576" y="576497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9574" t="28776" r="20258" b="49827"/>
          <a:stretch>
            <a:fillRect/>
          </a:stretch>
        </p:blipFill>
        <p:spPr bwMode="auto">
          <a:xfrm>
            <a:off x="9448800" y="7142914"/>
            <a:ext cx="3200400" cy="190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25"/>
          <p:cNvSpPr/>
          <p:nvPr/>
        </p:nvSpPr>
        <p:spPr>
          <a:xfrm>
            <a:off x="9753600" y="7573962"/>
            <a:ext cx="2514600" cy="9906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dirty="0" smtClean="0">
                <a:solidFill>
                  <a:srgbClr val="FFFFFF"/>
                </a:solidFill>
              </a:rPr>
              <a:t>Et j’ai vu l’affiche de Joey et </a:t>
            </a:r>
            <a:r>
              <a:rPr lang="fr-LU" dirty="0" err="1" smtClean="0">
                <a:solidFill>
                  <a:srgbClr val="FFFFFF"/>
                </a:solidFill>
              </a:rPr>
              <a:t>Shaya</a:t>
            </a:r>
            <a:r>
              <a:rPr lang="fr-LU" dirty="0" smtClean="0">
                <a:solidFill>
                  <a:srgbClr val="FFFFFF"/>
                </a:solidFill>
              </a:rPr>
              <a:t>!!!</a:t>
            </a:r>
            <a:endParaRPr lang="fr-LU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801600" y="5973762"/>
            <a:ext cx="2286000" cy="10668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LU" sz="2000" dirty="0" smtClean="0">
                <a:solidFill>
                  <a:srgbClr val="FFFFFF"/>
                </a:solidFill>
              </a:rPr>
              <a:t>Car fumer en plus de ces </a:t>
            </a:r>
            <a:r>
              <a:rPr lang="fr-LU" sz="2000" dirty="0" err="1" smtClean="0">
                <a:solidFill>
                  <a:srgbClr val="FFFFFF"/>
                </a:solidFill>
              </a:rPr>
              <a:t>mefaits</a:t>
            </a:r>
            <a:r>
              <a:rPr lang="fr-LU" sz="2000" dirty="0" smtClean="0">
                <a:solidFill>
                  <a:srgbClr val="FFFFFF"/>
                </a:solidFill>
              </a:rPr>
              <a:t> pour la sante a un autre impact </a:t>
            </a:r>
            <a:r>
              <a:rPr lang="fr-LU" sz="2000" dirty="0" err="1" smtClean="0">
                <a:solidFill>
                  <a:srgbClr val="FFFFFF"/>
                </a:solidFill>
              </a:rPr>
              <a:t>negatif</a:t>
            </a:r>
            <a:r>
              <a:rPr lang="fr-LU" sz="2000" dirty="0" smtClean="0">
                <a:solidFill>
                  <a:srgbClr val="FFFFFF"/>
                </a:solidFill>
              </a:rPr>
              <a:t> sur le climat</a:t>
            </a:r>
            <a:endParaRPr lang="fr-LU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ligraph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alligraphy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72</TotalTime>
  <Words>55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Calligraphy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2023-05-07T16:32:46Z</dcterms:created>
  <dcterms:modified xsi:type="dcterms:W3CDTF">2023-05-07T17:45:42Z</dcterms:modified>
</cp:coreProperties>
</file>