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333CC"/>
    <a:srgbClr val="AED6E8"/>
    <a:srgbClr val="A0CFE4"/>
    <a:srgbClr val="A0D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C6955-C1BC-4309-B15B-5EFEB7DD9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E0823-BEF9-47BA-8498-670C802D4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CE519-48F5-4B11-8127-F3D17D66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8CB32-7898-4513-ABCE-AA59C71B3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9787-AEB8-4C8B-9E25-13D2EF13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C8073-965C-498C-B55E-ECFA277B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3F9FF-30E8-4005-A3B4-F0984D7E2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A691E-C85D-4AB1-BB42-F3F3352A9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EBC48-6D76-411C-98D0-E1659992A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92364-EDBB-4FE0-9B37-E7C4D409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07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279479-AF6A-4CB3-8DBE-CFC5AAA45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899591-5703-4F55-A6FE-117F865E4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280B6-0D3B-4574-9782-1F953FC46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67C7-02A8-4DFF-9FB1-B3D71C22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A5A4C-6B32-4CFD-8B07-3338FF1E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044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4F060-8A9B-4453-9C4B-333262F8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4F1BD-EE8A-41A6-AF60-F022E4AD5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29EC2-F441-4AAC-9677-54EFAD3F4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0DB25-C0A5-4E28-813F-BD5D5C13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29847-FA99-4CD0-9581-414C9A53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762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6CA8-E51F-455B-B584-A29A0CF45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5FEF0-E716-4013-A26F-B86DAB353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7CBE8-5FD8-47C7-B5E3-B5FA9F8FD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D0B0A-2B5B-4881-BACB-D85D9EAC1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8CBDC-C120-4561-8E15-35DE4550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534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F865A-0035-42BB-9950-F711064F8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8E657-65CC-4867-A21B-5088EFB3E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1A1BE-9ED7-4ABB-B13A-9A9490A2A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B9995E-5BF9-4D72-AEE9-BD786A379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C45D4-BA6D-4A04-9F69-D1D76A83B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24532-4DFD-49DC-BA5E-C357F4C77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788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DE06-DAD9-488F-AB68-5FF4DAEBC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48EF1-7320-4011-9842-E96580CB2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F8655-6B02-4B05-9EF5-198C3A190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435BAE-2B2B-4356-905D-272D2D0F69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C198F0-4F24-487A-AC1E-876C4B3DAA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B999B8-BFEF-4DD9-8BE6-C9D534E08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B1E3D3-6CE9-40D3-BAEA-8ACC43BD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DD05A5-F7DE-43DA-8F1D-6509E4262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4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A413-8561-4A20-A9A2-5A66B227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C6C431-8ADF-41CC-8696-5B454F38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789BB-EA4A-4027-819D-800FC885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A9DB5-F082-4D05-8B29-E01D7FBD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9888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812930-3D04-4926-B86F-C47C4D7C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AAC6DB-BC62-42CA-AACE-49323CC3D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8FBE9-1927-4169-8A7D-43CE3C386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662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603D6-617F-4823-9733-940FCEACF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93EC4-D0EF-480A-857A-AA8140178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BAFA0-149D-4C15-AF4D-E209F724E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9C273-7281-4F45-B5D4-A7E6BC7A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ACF9D-AD74-4DB9-99C2-2033471FD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BC209A-F479-43D8-A2CB-A1204DE0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75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1BA39-7A3F-400C-886A-64023ADA6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5F3F1F-FE6B-41F3-AEDD-21B390756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3695D5-2D24-4199-84D5-ED0B977C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E604A-A8CE-4937-BDAA-0EF9C22F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B7E64-1D13-4206-8C3C-8AC50C3A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D0119-67C5-46CC-AEE1-CDF311003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5625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4DC500-B27C-4DF1-9AB7-44E95EA7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6AF15-5986-49CD-8246-D547D101B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9A4B6-7EA9-4C73-B0E7-D8D67EE23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AFC1C-A40D-42C2-ABCF-68238C894607}" type="datetimeFigureOut">
              <a:rPr lang="fr-FR" smtClean="0"/>
              <a:t>11/05/2023</a:t>
            </a:fld>
            <a:endParaRPr lang="fr-F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A7F74-BC53-4A4C-963F-A79BECDCA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C2FE9-0EF1-420B-873C-D01B580C7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E8CA2-D29F-471A-BF2F-8E0DD7B3FC2B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39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ED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Sky Background Images - Free Download on Freepik">
            <a:extLst>
              <a:ext uri="{FF2B5EF4-FFF2-40B4-BE49-F238E27FC236}">
                <a16:creationId xmlns:a16="http://schemas.microsoft.com/office/drawing/2014/main" id="{4E1B201A-6D1C-4551-9122-CE94BC0695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22" y="0"/>
            <a:ext cx="12219643" cy="686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3B6931-C9A2-4BEA-8679-3E5DFF273B72}"/>
              </a:ext>
            </a:extLst>
          </p:cNvPr>
          <p:cNvSpPr txBox="1"/>
          <p:nvPr/>
        </p:nvSpPr>
        <p:spPr>
          <a:xfrm>
            <a:off x="874645" y="514579"/>
            <a:ext cx="55924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3333C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 </a:t>
            </a:r>
            <a:r>
              <a:rPr lang="fr-FR" sz="3600" dirty="0">
                <a:solidFill>
                  <a:srgbClr val="3333C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système</a:t>
            </a:r>
            <a:r>
              <a:rPr lang="en-US" sz="3600" dirty="0">
                <a:solidFill>
                  <a:srgbClr val="3333C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fr-FR" sz="3600" dirty="0">
                <a:solidFill>
                  <a:srgbClr val="3333C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d’énergie solaire 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rgbClr val="3333CC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peut réduire environ 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rgbClr val="3333CC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8,5</a:t>
            </a:r>
            <a:r>
              <a:rPr kumimoji="0" lang="fr-FR" altLang="fr-FR" sz="3600" b="0" i="0" u="none" strike="noStrike" cap="none" normalizeH="0" baseline="0" dirty="0">
                <a:ln>
                  <a:noFill/>
                </a:ln>
                <a:solidFill>
                  <a:srgbClr val="3333CC"/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tonnes de CO2 par maison, par an</a:t>
            </a:r>
            <a:r>
              <a:rPr lang="fr-FR" altLang="fr-FR" sz="3600" dirty="0">
                <a:solidFill>
                  <a:srgbClr val="3333C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r>
              <a:rPr lang="fr-FR" sz="3600" dirty="0">
                <a:solidFill>
                  <a:srgbClr val="3333CC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</p:txBody>
      </p:sp>
      <p:pic>
        <p:nvPicPr>
          <p:cNvPr id="1029" name="Picture 5" descr="Sun With Sunglasses png images | PNGWing">
            <a:extLst>
              <a:ext uri="{FF2B5EF4-FFF2-40B4-BE49-F238E27FC236}">
                <a16:creationId xmlns:a16="http://schemas.microsoft.com/office/drawing/2014/main" id="{9B38CD27-B69F-4B77-83CA-98DD7B9DA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1944" y1="44167" x2="30833" y2="42778"/>
                        <a14:foregroundMark x1="57222" y1="42778" x2="51667" y2="43889"/>
                        <a14:foregroundMark x1="66111" y1="21389" x2="66111" y2="21389"/>
                        <a14:foregroundMark x1="64444" y1="19444" x2="63333" y2="25278"/>
                        <a14:foregroundMark x1="83333" y1="34167" x2="77500" y2="35000"/>
                        <a14:foregroundMark x1="81389" y1="58611" x2="81389" y2="58611"/>
                        <a14:foregroundMark x1="73333" y1="77222" x2="73333" y2="77222"/>
                        <a14:foregroundMark x1="51389" y1="83611" x2="51389" y2="83611"/>
                        <a14:foregroundMark x1="28056" y1="75556" x2="28056" y2="75556"/>
                        <a14:foregroundMark x1="18333" y1="54722" x2="18333" y2="54722"/>
                        <a14:foregroundMark x1="21111" y1="33056" x2="21111" y2="33056"/>
                        <a14:foregroundMark x1="39722" y1="22778" x2="39722" y2="22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629" y="-403914"/>
            <a:ext cx="4145309" cy="414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8E2CF18-D521-4AE7-8D1F-9311634247A0}"/>
              </a:ext>
            </a:extLst>
          </p:cNvPr>
          <p:cNvSpPr txBox="1"/>
          <p:nvPr/>
        </p:nvSpPr>
        <p:spPr>
          <a:xfrm>
            <a:off x="5743726" y="3242433"/>
            <a:ext cx="5420139" cy="1754326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spAutoFit/>
          </a:bodyPr>
          <a:lstStyle/>
          <a:p>
            <a:r>
              <a:rPr lang="fr-FR" sz="5400" b="1" dirty="0">
                <a:solidFill>
                  <a:srgbClr val="FF0000"/>
                </a:solidFill>
                <a:latin typeface="Bradley Hand ITC" panose="03070402050302030203" pitchFamily="66" charset="0"/>
                <a:cs typeface="Dubai" panose="020B0503030403030204" pitchFamily="34" charset="-78"/>
              </a:rPr>
              <a:t>Optez pour l'énergie solaire!!</a:t>
            </a:r>
          </a:p>
        </p:txBody>
      </p:sp>
      <p:pic>
        <p:nvPicPr>
          <p:cNvPr id="15" name="Picture 7" descr="animated grass isolated with alpha | Stock Video | Pond5">
            <a:extLst>
              <a:ext uri="{FF2B5EF4-FFF2-40B4-BE49-F238E27FC236}">
                <a16:creationId xmlns:a16="http://schemas.microsoft.com/office/drawing/2014/main" id="{DA059D0D-4686-4321-AEDD-13A397EBB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524" b="97024" l="3667" r="99667">
                        <a14:foregroundMark x1="18333" y1="73810" x2="74667" y2="85714"/>
                        <a14:foregroundMark x1="9333" y1="79167" x2="9333" y2="79167"/>
                        <a14:foregroundMark x1="24000" y1="92262" x2="44333" y2="98214"/>
                        <a14:foregroundMark x1="71667" y1="79762" x2="86667" y2="83333"/>
                        <a14:foregroundMark x1="89333" y1="82143" x2="99667" y2="83929"/>
                        <a14:foregroundMark x1="4000" y1="68452" x2="3667" y2="928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7239" y="3234519"/>
            <a:ext cx="3134761" cy="364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animated grass isolated with alpha | Stock Video | Pond5">
            <a:extLst>
              <a:ext uri="{FF2B5EF4-FFF2-40B4-BE49-F238E27FC236}">
                <a16:creationId xmlns:a16="http://schemas.microsoft.com/office/drawing/2014/main" id="{C44FB5C2-EC26-460D-B380-01F89FFB9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524" b="97024" l="3667" r="99667">
                        <a14:foregroundMark x1="18333" y1="73810" x2="74667" y2="85714"/>
                        <a14:foregroundMark x1="9333" y1="79167" x2="9333" y2="79167"/>
                        <a14:foregroundMark x1="24000" y1="92262" x2="44333" y2="98214"/>
                        <a14:foregroundMark x1="71667" y1="79762" x2="86667" y2="83333"/>
                        <a14:foregroundMark x1="89333" y1="82143" x2="99667" y2="83929"/>
                        <a14:foregroundMark x1="4000" y1="68452" x2="3667" y2="928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313" y="3260724"/>
            <a:ext cx="4956312" cy="362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animated grass isolated with alpha | Stock Video | Pond5">
            <a:extLst>
              <a:ext uri="{FF2B5EF4-FFF2-40B4-BE49-F238E27FC236}">
                <a16:creationId xmlns:a16="http://schemas.microsoft.com/office/drawing/2014/main" id="{36292D5F-45BB-4AF3-B2C3-F84821A8F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524" b="97024" l="3667" r="99667">
                        <a14:foregroundMark x1="18333" y1="73810" x2="74667" y2="85714"/>
                        <a14:foregroundMark x1="9333" y1="79167" x2="9333" y2="79167"/>
                        <a14:foregroundMark x1="24000" y1="92262" x2="44333" y2="98214"/>
                        <a14:foregroundMark x1="71667" y1="79762" x2="86667" y2="83333"/>
                        <a14:foregroundMark x1="89333" y1="82143" x2="99667" y2="83929"/>
                        <a14:foregroundMark x1="4000" y1="68452" x2="3667" y2="928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34399"/>
            <a:ext cx="4956312" cy="362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io-Solar Roofs | ICB Projects">
            <a:extLst>
              <a:ext uri="{FF2B5EF4-FFF2-40B4-BE49-F238E27FC236}">
                <a16:creationId xmlns:a16="http://schemas.microsoft.com/office/drawing/2014/main" id="{3E16008A-6C4C-42C6-A75C-D5FAEB82C2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5676" b="52703" l="19324" r="80000">
                        <a14:foregroundMark x1="57162" y1="29189" x2="44459" y2="25676"/>
                        <a14:foregroundMark x1="77838" y1="29324" x2="70676" y2="34595"/>
                        <a14:foregroundMark x1="80000" y1="30135" x2="72027" y2="37297"/>
                        <a14:foregroundMark x1="70676" y1="38243" x2="67162" y2="42162"/>
                        <a14:foregroundMark x1="70676" y1="39054" x2="54054" y2="52703"/>
                        <a14:foregroundMark x1="54054" y1="52703" x2="53514" y2="48919"/>
                        <a14:foregroundMark x1="66081" y1="43514" x2="63784" y2="45270"/>
                        <a14:foregroundMark x1="26622" y1="42703" x2="22162" y2="40405"/>
                        <a14:foregroundMark x1="22973" y1="40000" x2="19324" y2="412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503" t="24155" r="18502" b="44734"/>
          <a:stretch/>
        </p:blipFill>
        <p:spPr bwMode="auto">
          <a:xfrm rot="1145182" flipH="1">
            <a:off x="-592217" y="3638886"/>
            <a:ext cx="7456583" cy="368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0BC46BD-F88C-42A2-BAA0-475856FA43B7}"/>
              </a:ext>
            </a:extLst>
          </p:cNvPr>
          <p:cNvSpPr txBox="1"/>
          <p:nvPr/>
        </p:nvSpPr>
        <p:spPr>
          <a:xfrm>
            <a:off x="10085866" y="5894212"/>
            <a:ext cx="1801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bg1">
                    <a:lumMod val="95000"/>
                  </a:schemeClr>
                </a:solidFill>
                <a:latin typeface="Bradley Hand ITC" panose="03070402050302030203" pitchFamily="66" charset="0"/>
              </a:rPr>
              <a:t>Anaëlle</a:t>
            </a:r>
          </a:p>
        </p:txBody>
      </p:sp>
    </p:spTree>
    <p:extLst>
      <p:ext uri="{BB962C8B-B14F-4D97-AF65-F5344CB8AC3E}">
        <p14:creationId xmlns:p14="http://schemas.microsoft.com/office/powerpoint/2010/main" val="1828749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Aharoni</vt:lpstr>
      <vt:lpstr>Arial</vt:lpstr>
      <vt:lpstr>Arial Black</vt:lpstr>
      <vt:lpstr>Bradley Hand ITC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afaf maacaron</dc:creator>
  <cp:lastModifiedBy>afaf maacaron</cp:lastModifiedBy>
  <cp:revision>8</cp:revision>
  <dcterms:created xsi:type="dcterms:W3CDTF">2023-05-11T13:14:35Z</dcterms:created>
  <dcterms:modified xsi:type="dcterms:W3CDTF">2023-05-11T16:25:32Z</dcterms:modified>
</cp:coreProperties>
</file>