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media/audio1.bin" ContentType="audio/unknown"/>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67"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62" autoAdjust="0"/>
    <p:restoredTop sz="94660"/>
  </p:normalViewPr>
  <p:slideViewPr>
    <p:cSldViewPr snapToGrid="0" snapToObjects="1">
      <p:cViewPr>
        <p:scale>
          <a:sx n="59" d="100"/>
          <a:sy n="59" d="100"/>
        </p:scale>
        <p:origin x="-1944"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56E29B-1743-1049-9CAF-065B52FF6668}" type="datetimeFigureOut">
              <a:rPr lang="en-US" smtClean="0"/>
              <a:t>17/01/14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77E948-FA73-284A-9D4B-ADEEC6B0B159}" type="slidenum">
              <a:rPr lang="en-US" smtClean="0"/>
              <a:t>‹#›</a:t>
            </a:fld>
            <a:endParaRPr lang="en-US"/>
          </a:p>
        </p:txBody>
      </p:sp>
    </p:spTree>
    <p:extLst>
      <p:ext uri="{BB962C8B-B14F-4D97-AF65-F5344CB8AC3E}">
        <p14:creationId xmlns:p14="http://schemas.microsoft.com/office/powerpoint/2010/main" val="12199996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377E948-FA73-284A-9D4B-ADEEC6B0B159}" type="slidenum">
              <a:rPr lang="en-US" smtClean="0"/>
              <a:t>6</a:t>
            </a:fld>
            <a:endParaRPr lang="en-US"/>
          </a:p>
        </p:txBody>
      </p:sp>
    </p:spTree>
    <p:extLst>
      <p:ext uri="{BB962C8B-B14F-4D97-AF65-F5344CB8AC3E}">
        <p14:creationId xmlns:p14="http://schemas.microsoft.com/office/powerpoint/2010/main" val="12307454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sz="1800" kern="1200">
              <a:solidFill>
                <a:schemeClr val="lt1"/>
              </a:solidFill>
              <a:latin typeface="+mn-lt"/>
              <a:ea typeface="+mn-ea"/>
              <a:cs typeface="+mn-cs"/>
            </a:endParaRP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1" name="Rectangle 10"/>
          <p:cNvSpPr/>
          <p:nvPr/>
        </p:nvSpPr>
        <p:spPr>
          <a:xfrm>
            <a:off x="4624388" y="228600"/>
            <a:ext cx="2057400" cy="2039112"/>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6802438" y="2377440"/>
            <a:ext cx="2057400" cy="203911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2" name="Content Placeholder 2"/>
          <p:cNvSpPr>
            <a:spLocks noGrp="1"/>
          </p:cNvSpPr>
          <p:nvPr>
            <p:ph sz="half" idx="17"/>
          </p:nvPr>
        </p:nvSpPr>
        <p:spPr>
          <a:xfrm>
            <a:off x="502920" y="1985963"/>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8"/>
          </p:nvPr>
        </p:nvSpPr>
        <p:spPr>
          <a:xfrm>
            <a:off x="502920" y="4164965"/>
            <a:ext cx="3657413"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6"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6" name="Rectangle 5"/>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TextBox 7"/>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D728701E-CAF4-4159-9B3E-41C86DFFA30D}" type="datetimeFigureOut">
              <a:rPr lang="en-US" smtClean="0"/>
              <a:t>17/01/14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5" name="Rectangle 4"/>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D728701E-CAF4-4159-9B3E-41C86DFFA30D}" type="datetimeFigureOut">
              <a:rPr lang="en-US" smtClean="0"/>
              <a:t>17/01/14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282575" y="228600"/>
            <a:ext cx="3451225"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5" y="2571750"/>
            <a:ext cx="3255264" cy="1162050"/>
          </a:xfrm>
        </p:spPr>
        <p:txBody>
          <a:bodyPr anchor="b">
            <a:normAutofit/>
          </a:bodyPr>
          <a:lstStyle>
            <a:lvl1pPr algn="l">
              <a:defRPr sz="2600" b="0">
                <a:solidFill>
                  <a:schemeClr val="bg1"/>
                </a:solidFill>
              </a:defRPr>
            </a:lvl1pPr>
          </a:lstStyle>
          <a:p>
            <a:r>
              <a:rPr lang="en-US" smtClean="0"/>
              <a:t>Click to edit Master title style</a:t>
            </a:r>
            <a:endParaRPr dirty="0"/>
          </a:p>
        </p:txBody>
      </p:sp>
      <p:sp>
        <p:nvSpPr>
          <p:cNvPr id="3" name="Content Placeholder 2"/>
          <p:cNvSpPr>
            <a:spLocks noGrp="1"/>
          </p:cNvSpPr>
          <p:nvPr>
            <p:ph idx="1"/>
          </p:nvPr>
        </p:nvSpPr>
        <p:spPr>
          <a:xfrm>
            <a:off x="4168775" y="273050"/>
            <a:ext cx="4597399" cy="5853113"/>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381093" y="3733800"/>
            <a:ext cx="325526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a:xfrm>
            <a:off x="3859305" y="6423585"/>
            <a:ext cx="3316941" cy="365125"/>
          </a:xfrm>
        </p:spPr>
        <p:txBody>
          <a:bodyPr/>
          <a:lstStyle/>
          <a:p>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169404" y="3124200"/>
            <a:ext cx="3898272"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228600"/>
            <a:ext cx="3460658" cy="6345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169404" y="3995737"/>
            <a:ext cx="3898272"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3990110"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506505" y="4424082"/>
            <a:ext cx="6191157" cy="83371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28600"/>
            <a:ext cx="637838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06505" y="5257799"/>
            <a:ext cx="6191157" cy="885825"/>
          </a:xfrm>
        </p:spPr>
        <p:txBody>
          <a:bodyPr/>
          <a:lstStyle>
            <a:lvl1pPr marL="0" indent="0">
              <a:spcBef>
                <a:spcPts val="3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8" name="Rectangle 7"/>
          <p:cNvSpPr/>
          <p:nvPr/>
        </p:nvSpPr>
        <p:spPr>
          <a:xfrm>
            <a:off x="6802438" y="22860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Rectangle 8"/>
          <p:cNvSpPr/>
          <p:nvPr/>
        </p:nvSpPr>
        <p:spPr>
          <a:xfrm>
            <a:off x="6802438" y="2377440"/>
            <a:ext cx="2057400" cy="20391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327212" y="4632792"/>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8" name="Rectangle 7"/>
          <p:cNvSpPr/>
          <p:nvPr/>
        </p:nvSpPr>
        <p:spPr>
          <a:xfrm>
            <a:off x="282574" y="228600"/>
            <a:ext cx="6387167"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6181611"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6179566"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212262" y="6235607"/>
            <a:ext cx="1348398" cy="365125"/>
          </a:xfrm>
        </p:spPr>
        <p:txBody>
          <a:bodyPr/>
          <a:lstStyle>
            <a:lvl1pPr>
              <a:defRPr>
                <a:solidFill>
                  <a:schemeClr val="bg1"/>
                </a:solidFill>
              </a:defRPr>
            </a:lvl1p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a:xfrm>
            <a:off x="381095" y="6235607"/>
            <a:ext cx="46481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6802438" y="237494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6802438" y="4535424"/>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8" name="Rectangle 7"/>
          <p:cNvSpPr/>
          <p:nvPr/>
        </p:nvSpPr>
        <p:spPr>
          <a:xfrm>
            <a:off x="282575" y="228600"/>
            <a:ext cx="423545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80554" y="2571750"/>
            <a:ext cx="4016633" cy="1162050"/>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3733800"/>
            <a:ext cx="4015304" cy="2392363"/>
          </a:xfrm>
        </p:spPr>
        <p:txBody>
          <a:bodyPr/>
          <a:lstStyle>
            <a:lvl1pPr marL="0" indent="0">
              <a:spcBef>
                <a:spcPts val="600"/>
              </a:spcBef>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048000" y="6235607"/>
            <a:ext cx="1348398" cy="365125"/>
          </a:xfrm>
        </p:spPr>
        <p:txBody>
          <a:bodyPr/>
          <a:lstStyle>
            <a:lvl1pPr>
              <a:defRPr>
                <a:solidFill>
                  <a:schemeClr val="bg1"/>
                </a:solidFill>
              </a:defRPr>
            </a:lvl1p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a:xfrm>
            <a:off x="381095" y="6235607"/>
            <a:ext cx="2590705" cy="365125"/>
          </a:xfrm>
        </p:spPr>
        <p:txBody>
          <a:bodyPr/>
          <a:lstStyle>
            <a:lvl1pPr>
              <a:defRPr>
                <a:solidFill>
                  <a:schemeClr val="bg1"/>
                </a:solidFill>
              </a:defRPr>
            </a:lvl1p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
        <p:nvSpPr>
          <p:cNvPr id="10" name="Rectangle 9"/>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4624388" y="4534726"/>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Picture Placeholder 12"/>
          <p:cNvSpPr>
            <a:spLocks noGrp="1"/>
          </p:cNvSpPr>
          <p:nvPr>
            <p:ph type="pic" sz="quarter" idx="13"/>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3" name="Picture Placeholder 12"/>
          <p:cNvSpPr>
            <a:spLocks noGrp="1"/>
          </p:cNvSpPr>
          <p:nvPr>
            <p:ph type="pic" sz="quarter" idx="14"/>
          </p:nvPr>
        </p:nvSpPr>
        <p:spPr>
          <a:xfrm>
            <a:off x="4624388" y="2381663"/>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5"/>
          </p:nvPr>
        </p:nvSpPr>
        <p:spPr>
          <a:xfrm>
            <a:off x="6803136" y="2381662"/>
            <a:ext cx="2057400" cy="418795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11" name="Rectangle 10"/>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53000" y="3124200"/>
            <a:ext cx="3108960" cy="871538"/>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5" y="2365248"/>
            <a:ext cx="4240119" cy="418795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953000" y="3995737"/>
            <a:ext cx="3108960" cy="2147888"/>
          </a:xfrm>
        </p:spPr>
        <p:txBody>
          <a:bodyPr/>
          <a:lstStyle>
            <a:lvl1pPr marL="0" indent="0">
              <a:spcBef>
                <a:spcPts val="600"/>
              </a:spcBef>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7391399" y="6423585"/>
            <a:ext cx="1537447" cy="365125"/>
          </a:xfrm>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a:xfrm>
            <a:off x="4191000" y="6423585"/>
            <a:ext cx="3005138" cy="365125"/>
          </a:xfrm>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0" name="TextBox 9"/>
          <p:cNvSpPr txBox="1"/>
          <p:nvPr/>
        </p:nvSpPr>
        <p:spPr>
          <a:xfrm>
            <a:off x="4750361" y="3370730"/>
            <a:ext cx="220568" cy="369332"/>
          </a:xfrm>
          <a:prstGeom prst="rect">
            <a:avLst/>
          </a:prstGeom>
          <a:noFill/>
        </p:spPr>
        <p:txBody>
          <a:bodyPr wrap="square" lIns="0" tIns="0" rIns="0" bIns="0" rtlCol="0">
            <a:spAutoFit/>
          </a:bodyPr>
          <a:lstStyle/>
          <a:p>
            <a:r>
              <a:rPr sz="2400" b="1" baseline="0">
                <a:solidFill>
                  <a:schemeClr val="accent1">
                    <a:lumMod val="60000"/>
                    <a:lumOff val="40000"/>
                  </a:schemeClr>
                </a:solidFill>
              </a:rPr>
              <a:t>+ </a:t>
            </a:r>
          </a:p>
        </p:txBody>
      </p:sp>
      <p:sp>
        <p:nvSpPr>
          <p:cNvPr id="14" name="Picture Placeholder 12"/>
          <p:cNvSpPr>
            <a:spLocks noGrp="1"/>
          </p:cNvSpPr>
          <p:nvPr>
            <p:ph type="pic" sz="quarter" idx="13"/>
          </p:nvPr>
        </p:nvSpPr>
        <p:spPr>
          <a:xfrm>
            <a:off x="277905" y="228600"/>
            <a:ext cx="2057400" cy="2039112"/>
          </a:xfrm>
        </p:spPr>
        <p:txBody>
          <a:bodyPr/>
          <a:lstStyle>
            <a:lvl1pPr>
              <a:buNone/>
              <a:defRPr/>
            </a:lvl1pPr>
          </a:lstStyle>
          <a:p>
            <a:r>
              <a:rPr lang="en-US" smtClean="0"/>
              <a:t>Drag picture to placeholder or click icon to add</a:t>
            </a:r>
            <a:endParaRPr/>
          </a:p>
        </p:txBody>
      </p:sp>
      <p:sp>
        <p:nvSpPr>
          <p:cNvPr id="15" name="Picture Placeholder 12"/>
          <p:cNvSpPr>
            <a:spLocks noGrp="1"/>
          </p:cNvSpPr>
          <p:nvPr>
            <p:ph type="pic" sz="quarter" idx="14"/>
          </p:nvPr>
        </p:nvSpPr>
        <p:spPr>
          <a:xfrm>
            <a:off x="2460625" y="228600"/>
            <a:ext cx="2057400" cy="2039112"/>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7" name="Rectangle 6"/>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Rectangle 9"/>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10" name="Rectangle 9"/>
          <p:cNvSpPr/>
          <p:nvPr/>
        </p:nvSpPr>
        <p:spPr>
          <a:xfrm>
            <a:off x="8166847" y="282573"/>
            <a:ext cx="685800" cy="302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995772" y="954742"/>
            <a:ext cx="681318" cy="5171422"/>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958756"/>
            <a:ext cx="6858000" cy="518486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rot="16200000">
            <a:off x="8593111" y="561668"/>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7" name="Rectangle 6"/>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98474" y="134471"/>
            <a:ext cx="7556313" cy="995082"/>
          </a:xfrm>
        </p:spPr>
        <p:txBody>
          <a:bodyPr anchor="b" anchorCtr="0"/>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sp>
        <p:nvSpPr>
          <p:cNvPr id="9" name="TextBox 8"/>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10" name="Text Placeholder 3"/>
          <p:cNvSpPr>
            <a:spLocks noGrp="1"/>
          </p:cNvSpPr>
          <p:nvPr>
            <p:ph type="body" sz="half" idx="2"/>
          </p:nvPr>
        </p:nvSpPr>
        <p:spPr>
          <a:xfrm>
            <a:off x="498518" y="1129553"/>
            <a:ext cx="7558960" cy="774700"/>
          </a:xfrm>
        </p:spPr>
        <p:txBody>
          <a:bodyPr vert="horz" lIns="91440" tIns="45720" rIns="91440" bIns="45720" rtlCol="0" anchor="t" anchorCtr="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2 Pictures">
    <p:spTree>
      <p:nvGrpSpPr>
        <p:cNvPr id="1" name=""/>
        <p:cNvGrpSpPr/>
        <p:nvPr/>
      </p:nvGrpSpPr>
      <p:grpSpPr>
        <a:xfrm>
          <a:off x="0" y="0"/>
          <a:ext cx="0" cy="0"/>
          <a:chOff x="0" y="0"/>
          <a:chExt cx="0" cy="0"/>
        </a:xfrm>
      </p:grpSpPr>
      <p:sp>
        <p:nvSpPr>
          <p:cNvPr id="2" name="Title 1"/>
          <p:cNvSpPr>
            <a:spLocks noGrp="1"/>
          </p:cNvSpPr>
          <p:nvPr>
            <p:ph type="ctrTitle"/>
          </p:nvPr>
        </p:nvSpPr>
        <p:spPr>
          <a:xfrm>
            <a:off x="4800600" y="4624668"/>
            <a:ext cx="4038600" cy="933450"/>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5562599"/>
            <a:ext cx="4038600" cy="748553"/>
          </a:xfrm>
        </p:spPr>
        <p:txBody>
          <a:bodyPr>
            <a:normAutofit/>
          </a:bodyPr>
          <a:lstStyle>
            <a:lvl1pPr marL="0" indent="0" algn="l">
              <a:spcBef>
                <a:spcPts val="300"/>
              </a:spcBef>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4800600" y="6425640"/>
            <a:ext cx="1232647" cy="365125"/>
          </a:xfrm>
        </p:spPr>
        <p:txBody>
          <a:bodyPr/>
          <a:lstStyle>
            <a:lvl1pPr algn="l">
              <a:defRPr/>
            </a:lvl1p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a:xfrm>
            <a:off x="6311153" y="6425640"/>
            <a:ext cx="2617694" cy="365125"/>
          </a:xfrm>
        </p:spPr>
        <p:txBody>
          <a:bodyPr/>
          <a:lstStyle>
            <a:lvl1pPr algn="r">
              <a:defRPr/>
            </a:lvl1pPr>
          </a:lstStyle>
          <a:p>
            <a:endParaRPr lang="en-US"/>
          </a:p>
        </p:txBody>
      </p:sp>
      <p:sp>
        <p:nvSpPr>
          <p:cNvPr id="7" name="Rectangle 6"/>
          <p:cNvSpPr/>
          <p:nvPr/>
        </p:nvSpPr>
        <p:spPr>
          <a:xfrm>
            <a:off x="282575" y="228600"/>
            <a:ext cx="4235450" cy="4187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6802438" y="228600"/>
            <a:ext cx="2057400" cy="203911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a:off x="4624388" y="2377440"/>
            <a:ext cx="2057400" cy="203911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Picture Placeholder 12"/>
          <p:cNvSpPr>
            <a:spLocks noGrp="1"/>
          </p:cNvSpPr>
          <p:nvPr>
            <p:ph type="pic" sz="quarter" idx="12"/>
          </p:nvPr>
        </p:nvSpPr>
        <p:spPr>
          <a:xfrm>
            <a:off x="4624388" y="228600"/>
            <a:ext cx="2057400" cy="2039112"/>
          </a:xfrm>
        </p:spPr>
        <p:txBody>
          <a:bodyPr/>
          <a:lstStyle>
            <a:lvl1pPr>
              <a:buNone/>
              <a:defRPr/>
            </a:lvl1pPr>
          </a:lstStyle>
          <a:p>
            <a:r>
              <a:rPr lang="en-US" smtClean="0"/>
              <a:t>Drag picture to placeholder or click icon to add</a:t>
            </a:r>
            <a:endParaRPr/>
          </a:p>
        </p:txBody>
      </p:sp>
      <p:sp>
        <p:nvSpPr>
          <p:cNvPr id="14" name="Picture Placeholder 12"/>
          <p:cNvSpPr>
            <a:spLocks noGrp="1"/>
          </p:cNvSpPr>
          <p:nvPr>
            <p:ph type="pic" sz="quarter" idx="13"/>
          </p:nvPr>
        </p:nvSpPr>
        <p:spPr>
          <a:xfrm>
            <a:off x="6802438" y="2377440"/>
            <a:ext cx="2057400" cy="2039112"/>
          </a:xfrm>
        </p:spPr>
        <p:txBody>
          <a:bodyPr/>
          <a:lstStyle>
            <a:lvl1pPr>
              <a:buNone/>
              <a:defRPr/>
            </a:lvl1pPr>
          </a:lstStyle>
          <a:p>
            <a:r>
              <a:rPr lang="en-US" smtClean="0"/>
              <a:t>Drag picture to placeholder or click icon to add</a:t>
            </a:r>
            <a:endParaRPr/>
          </a:p>
        </p:txBody>
      </p:sp>
      <p:sp>
        <p:nvSpPr>
          <p:cNvPr id="16" name="Text Placeholder 3"/>
          <p:cNvSpPr>
            <a:spLocks noGrp="1"/>
          </p:cNvSpPr>
          <p:nvPr>
            <p:ph type="body" sz="half" idx="2"/>
          </p:nvPr>
        </p:nvSpPr>
        <p:spPr>
          <a:xfrm>
            <a:off x="857250" y="1779494"/>
            <a:ext cx="3086100" cy="2040905"/>
          </a:xfrm>
        </p:spPr>
        <p:txBody>
          <a:bodyPr lIns="45720" tIns="45720" rIns="45720" anchor="t">
            <a:noAutofit/>
          </a:bodyPr>
          <a:lstStyle>
            <a:lvl1pPr marL="0" indent="0" algn="ctr">
              <a:spcBef>
                <a:spcPts val="600"/>
              </a:spcBef>
              <a:buNone/>
              <a:defRPr sz="4600">
                <a:solidFill>
                  <a:schemeClr val="bg1"/>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5" name="TextBox 14"/>
          <p:cNvSpPr txBox="1"/>
          <p:nvPr/>
        </p:nvSpPr>
        <p:spPr>
          <a:xfrm>
            <a:off x="424891" y="174812"/>
            <a:ext cx="413309" cy="830997"/>
          </a:xfrm>
          <a:prstGeom prst="rect">
            <a:avLst/>
          </a:prstGeom>
          <a:noFill/>
        </p:spPr>
        <p:txBody>
          <a:bodyPr wrap="square" lIns="0" tIns="0" rIns="0" bIns="0" rtlCol="0">
            <a:spAutoFit/>
          </a:bodyPr>
          <a:lstStyle/>
          <a:p>
            <a:r>
              <a:rPr sz="5400" b="1">
                <a:solidFill>
                  <a:schemeClr val="accent1">
                    <a:lumMod val="60000"/>
                    <a:lumOff val="40000"/>
                  </a:schemeClr>
                </a:solidFill>
              </a:rPr>
              <a:t>+</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58907" y="228600"/>
            <a:ext cx="8200930" cy="63452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86000" y="3124200"/>
            <a:ext cx="5638800" cy="1362075"/>
          </a:xfrm>
        </p:spPr>
        <p:txBody>
          <a:bodyPr anchor="b" anchorCtr="0">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4495800"/>
            <a:ext cx="5638800" cy="1500187"/>
          </a:xfrm>
        </p:spPr>
        <p:txBody>
          <a:bodyPr anchor="t" anchorCtr="0">
            <a:normAutofit/>
          </a:bodyPr>
          <a:lstStyle>
            <a:lvl1pPr marL="0" indent="0">
              <a:spcBef>
                <a:spcPts val="300"/>
              </a:spcBef>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906" y="6248774"/>
            <a:ext cx="1474694" cy="365125"/>
          </a:xfrm>
        </p:spPr>
        <p:txBody>
          <a:bodyPr/>
          <a:lstStyle>
            <a:lvl1pPr algn="l">
              <a:defRPr>
                <a:solidFill>
                  <a:schemeClr val="bg1"/>
                </a:solidFill>
              </a:defRPr>
            </a:lvl1pPr>
          </a:lstStyle>
          <a:p>
            <a:fld id="{D728701E-CAF4-4159-9B3E-41C86DFFA30D}" type="datetimeFigureOut">
              <a:rPr lang="en-US" smtClean="0"/>
              <a:t>17/01/14</a:t>
            </a:fld>
            <a:endParaRPr lang="en-US"/>
          </a:p>
        </p:txBody>
      </p:sp>
      <p:sp>
        <p:nvSpPr>
          <p:cNvPr id="5" name="Footer Placeholder 4"/>
          <p:cNvSpPr>
            <a:spLocks noGrp="1"/>
          </p:cNvSpPr>
          <p:nvPr>
            <p:ph type="ftr" sz="quarter" idx="11"/>
          </p:nvPr>
        </p:nvSpPr>
        <p:spPr>
          <a:xfrm>
            <a:off x="2286000" y="6248774"/>
            <a:ext cx="5638800" cy="365125"/>
          </a:xfrm>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a:xfrm>
            <a:off x="8305800" y="6248774"/>
            <a:ext cx="554038" cy="365125"/>
          </a:xfrm>
        </p:spPr>
        <p:txBody>
          <a:bodyPr/>
          <a:lstStyle/>
          <a:p>
            <a:fld id="{162F1D00-BD13-4404-86B0-79703945A0A7}" type="slidenum">
              <a:rPr lang="en-US" smtClean="0"/>
              <a:t>‹#›</a:t>
            </a:fld>
            <a:endParaRPr lang="en-US"/>
          </a:p>
        </p:txBody>
      </p:sp>
      <p:sp>
        <p:nvSpPr>
          <p:cNvPr id="8" name="TextBox 7"/>
          <p:cNvSpPr txBox="1"/>
          <p:nvPr/>
        </p:nvSpPr>
        <p:spPr>
          <a:xfrm>
            <a:off x="2003612" y="3110754"/>
            <a:ext cx="260909" cy="615553"/>
          </a:xfrm>
          <a:prstGeom prst="rect">
            <a:avLst/>
          </a:prstGeom>
          <a:noFill/>
        </p:spPr>
        <p:txBody>
          <a:bodyPr wrap="square" lIns="0" tIns="0" rIns="0" bIns="0" rtlCol="0">
            <a:spAutoFit/>
          </a:bodyPr>
          <a:lstStyle/>
          <a:p>
            <a:r>
              <a:rPr sz="4000" b="1">
                <a:solidFill>
                  <a:schemeClr val="accent1">
                    <a:lumMod val="60000"/>
                    <a:lumOff val="40000"/>
                  </a:schemeClr>
                </a:solidFill>
              </a:rPr>
              <a:t>+</a:t>
            </a:r>
          </a:p>
        </p:txBody>
      </p:sp>
      <p:sp>
        <p:nvSpPr>
          <p:cNvPr id="9" name="Rectangle 8"/>
          <p:cNvSpPr/>
          <p:nvPr/>
        </p:nvSpPr>
        <p:spPr>
          <a:xfrm>
            <a:off x="285750" y="228600"/>
            <a:ext cx="212725" cy="63452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11" name="Rectangle 10"/>
          <p:cNvSpPr/>
          <p:nvPr/>
        </p:nvSpPr>
        <p:spPr>
          <a:xfrm>
            <a:off x="8210550" y="282574"/>
            <a:ext cx="642097"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Rectangle 11"/>
          <p:cNvSpPr/>
          <p:nvPr/>
        </p:nvSpPr>
        <p:spPr>
          <a:xfrm>
            <a:off x="8068235" y="282574"/>
            <a:ext cx="91440" cy="1600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39987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0" name="Rectangle 9"/>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TextBox 11"/>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Content Placeholder 5"/>
          <p:cNvSpPr>
            <a:spLocks noGrp="1"/>
          </p:cNvSpPr>
          <p:nvPr>
            <p:ph sz="quarter" idx="4"/>
          </p:nvPr>
        </p:nvSpPr>
        <p:spPr>
          <a:xfrm>
            <a:off x="4399878" y="2447365"/>
            <a:ext cx="3657600" cy="3678797"/>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D728701E-CAF4-4159-9B3E-41C86DFFA30D}" type="datetimeFigureOut">
              <a:rPr lang="en-US" smtClean="0"/>
              <a:t>17/01/14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2F1D00-BD13-4404-86B0-79703945A0A7}" type="slidenum">
              <a:rPr lang="en-US" smtClean="0"/>
              <a:t>‹#›</a:t>
            </a:fld>
            <a:endParaRPr lang="en-US"/>
          </a:p>
        </p:txBody>
      </p:sp>
      <p:sp>
        <p:nvSpPr>
          <p:cNvPr id="3" name="Text Placeholder 2"/>
          <p:cNvSpPr>
            <a:spLocks noGrp="1"/>
          </p:cNvSpPr>
          <p:nvPr>
            <p:ph type="body" idx="1"/>
          </p:nvPr>
        </p:nvSpPr>
        <p:spPr>
          <a:xfrm>
            <a:off x="497541" y="2070847"/>
            <a:ext cx="3657600" cy="322729"/>
          </a:xfrm>
          <a:prstGeom prst="rect">
            <a:avLst/>
          </a:prstGeom>
          <a:solidFill>
            <a:schemeClr val="accent3"/>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2070847"/>
            <a:ext cx="3657600" cy="322729"/>
          </a:xfrm>
          <a:prstGeom prst="rect">
            <a:avLst/>
          </a:prstGeom>
          <a:solidFill>
            <a:schemeClr val="accent3">
              <a:lumMod val="60000"/>
              <a:lumOff val="40000"/>
            </a:schemeClr>
          </a:solidFill>
        </p:spPr>
        <p:txBody>
          <a:bodyPr tIns="0" bIns="0" anchor="ctr" anchorCtr="0">
            <a:noAutofit/>
          </a:bodyPr>
          <a:lstStyle>
            <a:lvl1pPr marL="0" indent="0" algn="ctr">
              <a:spcBef>
                <a:spcPts val="0"/>
              </a:spcBef>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7" y="1985963"/>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p:txBody>
          <a:bodyPr/>
          <a:lstStyle/>
          <a:p>
            <a:endParaRPr lang="en-US"/>
          </a:p>
        </p:txBody>
      </p:sp>
      <p:sp>
        <p:nvSpPr>
          <p:cNvPr id="13" name="Content Placeholder 2"/>
          <p:cNvSpPr>
            <a:spLocks noGrp="1"/>
          </p:cNvSpPr>
          <p:nvPr>
            <p:ph sz="half" idx="14"/>
          </p:nvPr>
        </p:nvSpPr>
        <p:spPr>
          <a:xfrm>
            <a:off x="498517" y="4164965"/>
            <a:ext cx="7569157"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Rectangle 13"/>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 name="Slide Number Placeholder 6"/>
          <p:cNvSpPr>
            <a:spLocks noGrp="1"/>
          </p:cNvSpPr>
          <p:nvPr>
            <p:ph type="sldNum" sz="quarter" idx="12"/>
          </p:nvPr>
        </p:nvSpPr>
        <p:spPr>
          <a:xfrm>
            <a:off x="8305800" y="242234"/>
            <a:ext cx="554038" cy="365125"/>
          </a:xfrm>
        </p:spPr>
        <p:txBody>
          <a:bodyPr/>
          <a:lstStyle/>
          <a:p>
            <a:fld id="{162F1D00-BD13-4404-86B0-79703945A0A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66847" y="282574"/>
            <a:ext cx="685800" cy="1600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TextBox 9"/>
          <p:cNvSpPr txBox="1"/>
          <p:nvPr/>
        </p:nvSpPr>
        <p:spPr>
          <a:xfrm>
            <a:off x="223185" y="228600"/>
            <a:ext cx="260909" cy="553998"/>
          </a:xfrm>
          <a:prstGeom prst="rect">
            <a:avLst/>
          </a:prstGeom>
          <a:noFill/>
        </p:spPr>
        <p:txBody>
          <a:bodyPr wrap="square" lIns="0" tIns="0" rIns="0" bIns="0" rtlCol="0">
            <a:spAutoFit/>
          </a:bodyPr>
          <a:lstStyle/>
          <a:p>
            <a:r>
              <a:rPr sz="3600" b="1">
                <a:solidFill>
                  <a:schemeClr val="accent1">
                    <a:lumMod val="60000"/>
                    <a:lumOff val="40000"/>
                  </a:schemeClr>
                </a:solidFill>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985963"/>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D728701E-CAF4-4159-9B3E-41C86DFFA30D}" type="datetimeFigureOut">
              <a:rPr lang="en-US" smtClean="0"/>
              <a:t>17/01/14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2F1D00-BD13-4404-86B0-79703945A0A7}" type="slidenum">
              <a:rPr lang="en-US" smtClean="0"/>
              <a:t>‹#›</a:t>
            </a:fld>
            <a:endParaRPr lang="en-US"/>
          </a:p>
        </p:txBody>
      </p:sp>
      <p:sp>
        <p:nvSpPr>
          <p:cNvPr id="11" name="Content Placeholder 2"/>
          <p:cNvSpPr>
            <a:spLocks noGrp="1"/>
          </p:cNvSpPr>
          <p:nvPr>
            <p:ph sz="half" idx="15"/>
          </p:nvPr>
        </p:nvSpPr>
        <p:spPr>
          <a:xfrm>
            <a:off x="498518" y="1985963"/>
            <a:ext cx="3657600" cy="41402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6"/>
          </p:nvPr>
        </p:nvSpPr>
        <p:spPr>
          <a:xfrm>
            <a:off x="4410075" y="4169664"/>
            <a:ext cx="3657600" cy="196596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slideLayout" Target="../slideLayouts/slideLayout20.xml"/><Relationship Id="rId21"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8474" y="484094"/>
            <a:ext cx="7556313" cy="1116106"/>
          </a:xfrm>
          <a:prstGeom prst="rect">
            <a:avLst/>
          </a:prstGeom>
        </p:spPr>
        <p:txBody>
          <a:bodyPr vert="horz" lIns="91440" tIns="45720" rIns="91440" bIns="45720" rtlCol="0" anchor="t" anchorCtr="0">
            <a:noAutofit/>
          </a:bodyPr>
          <a:lstStyle/>
          <a:p>
            <a:r>
              <a:rPr lang="en-US" smtClean="0"/>
              <a:t>Click to edit Master title style</a:t>
            </a:r>
            <a:endParaRPr/>
          </a:p>
        </p:txBody>
      </p:sp>
      <p:sp>
        <p:nvSpPr>
          <p:cNvPr id="3" name="Text Placeholder 2"/>
          <p:cNvSpPr>
            <a:spLocks noGrp="1"/>
          </p:cNvSpPr>
          <p:nvPr>
            <p:ph type="body" idx="1"/>
          </p:nvPr>
        </p:nvSpPr>
        <p:spPr>
          <a:xfrm>
            <a:off x="498474" y="1981200"/>
            <a:ext cx="7556313" cy="4144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795247" y="6423585"/>
            <a:ext cx="2133600" cy="365125"/>
          </a:xfrm>
          <a:prstGeom prst="rect">
            <a:avLst/>
          </a:prstGeom>
        </p:spPr>
        <p:txBody>
          <a:bodyPr vert="horz" lIns="91440" tIns="45720" rIns="91440" bIns="45720" rtlCol="0" anchor="ctr"/>
          <a:lstStyle>
            <a:lvl1pPr algn="r">
              <a:defRPr sz="1100">
                <a:solidFill>
                  <a:schemeClr val="tx1">
                    <a:lumMod val="65000"/>
                    <a:lumOff val="35000"/>
                  </a:schemeClr>
                </a:solidFill>
              </a:defRPr>
            </a:lvl1pPr>
          </a:lstStyle>
          <a:p>
            <a:fld id="{D728701E-CAF4-4159-9B3E-41C86DFFA30D}" type="datetimeFigureOut">
              <a:rPr lang="en-US" smtClean="0"/>
              <a:t>17/01/14</a:t>
            </a:fld>
            <a:endParaRPr lang="en-US"/>
          </a:p>
        </p:txBody>
      </p:sp>
      <p:sp>
        <p:nvSpPr>
          <p:cNvPr id="5" name="Footer Placeholder 4"/>
          <p:cNvSpPr>
            <a:spLocks noGrp="1"/>
          </p:cNvSpPr>
          <p:nvPr>
            <p:ph type="ftr" sz="quarter" idx="3"/>
          </p:nvPr>
        </p:nvSpPr>
        <p:spPr>
          <a:xfrm>
            <a:off x="201706" y="6423585"/>
            <a:ext cx="6122894"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305800" y="242234"/>
            <a:ext cx="554038" cy="365125"/>
          </a:xfrm>
          <a:prstGeom prst="rect">
            <a:avLst/>
          </a:prstGeom>
        </p:spPr>
        <p:txBody>
          <a:bodyPr vert="horz" lIns="91440" tIns="45720" rIns="91440" bIns="45720" rtlCol="0" anchor="ctr"/>
          <a:lstStyle>
            <a:lvl1pPr algn="r">
              <a:defRPr sz="1400">
                <a:solidFill>
                  <a:schemeClr val="bg1"/>
                </a:solidFill>
              </a:defRPr>
            </a:lvl1pPr>
          </a:lstStyle>
          <a:p>
            <a:fld id="{162F1D00-BD13-4404-86B0-79703945A0A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Lst>
  <p:txStyles>
    <p:titleStyle>
      <a:lvl1pPr algn="l" defTabSz="914400" rtl="0" eaLnBrk="1" latinLnBrk="0" hangingPunct="1">
        <a:spcBef>
          <a:spcPct val="0"/>
        </a:spcBef>
        <a:buNone/>
        <a:defRPr sz="3600" b="0" kern="1200">
          <a:solidFill>
            <a:schemeClr val="accent1"/>
          </a:solidFill>
          <a:latin typeface="+mj-lt"/>
          <a:ea typeface="+mj-ea"/>
          <a:cs typeface="+mj-cs"/>
        </a:defRPr>
      </a:lvl1pPr>
    </p:titleStyle>
    <p:bodyStyle>
      <a:lvl1pPr marL="228600" indent="-228600" algn="l" defTabSz="914400" rtl="0" eaLnBrk="1" latinLnBrk="0" hangingPunct="1">
        <a:spcBef>
          <a:spcPts val="2000"/>
        </a:spcBef>
        <a:buClr>
          <a:schemeClr val="accent1"/>
        </a:buClr>
        <a:buSzPct val="75000"/>
        <a:buFont typeface="Wingdings" pitchFamily="2" charset="2"/>
        <a:buChar char="n"/>
        <a:defRPr sz="2000" kern="1200">
          <a:solidFill>
            <a:schemeClr val="tx1">
              <a:lumMod val="65000"/>
              <a:lumOff val="35000"/>
            </a:schemeClr>
          </a:solidFill>
          <a:latin typeface="+mn-lt"/>
          <a:ea typeface="+mn-ea"/>
          <a:cs typeface="+mn-cs"/>
        </a:defRPr>
      </a:lvl1pPr>
      <a:lvl2pPr marL="4572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2pPr>
      <a:lvl3pPr marL="6858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3pPr>
      <a:lvl4pPr marL="914400" indent="-228600" algn="l" defTabSz="914400" rtl="0" eaLnBrk="1" latinLnBrk="0" hangingPunct="1">
        <a:spcBef>
          <a:spcPts val="600"/>
        </a:spcBef>
        <a:buClr>
          <a:schemeClr val="accent1">
            <a:lumMod val="60000"/>
            <a:lumOff val="40000"/>
          </a:schemeClr>
        </a:buClr>
        <a:buSzPct val="75000"/>
        <a:buFont typeface="Wingdings" pitchFamily="2" charset="2"/>
        <a:buChar char="n"/>
        <a:defRPr sz="1800" kern="1200">
          <a:solidFill>
            <a:schemeClr val="tx1">
              <a:lumMod val="65000"/>
              <a:lumOff val="35000"/>
            </a:schemeClr>
          </a:solidFill>
          <a:latin typeface="+mn-lt"/>
          <a:ea typeface="+mn-ea"/>
          <a:cs typeface="+mn-cs"/>
        </a:defRPr>
      </a:lvl4pPr>
      <a:lvl5pPr marL="1143000" indent="-228600" algn="l" defTabSz="914400" rtl="0" eaLnBrk="1" latinLnBrk="0" hangingPunct="1">
        <a:spcBef>
          <a:spcPts val="600"/>
        </a:spcBef>
        <a:buClr>
          <a:schemeClr val="accent1"/>
        </a:buClr>
        <a:buSzPct val="75000"/>
        <a:buFont typeface="Wingdings" pitchFamily="2" charset="2"/>
        <a:buChar char="n"/>
        <a:defRPr sz="1800" kern="1200">
          <a:solidFill>
            <a:schemeClr val="tx1">
              <a:lumMod val="65000"/>
              <a:lumOff val="35000"/>
            </a:schemeClr>
          </a:solidFill>
          <a:latin typeface="+mn-lt"/>
          <a:ea typeface="+mn-ea"/>
          <a:cs typeface="+mn-cs"/>
        </a:defRPr>
      </a:lvl5pPr>
      <a:lvl6pPr marL="1377950"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1603375" indent="-228600" algn="l" defTabSz="914400" rtl="0" eaLnBrk="1" latinLnBrk="0" hangingPunct="1">
        <a:spcBef>
          <a:spcPct val="20000"/>
        </a:spcBef>
        <a:buClr>
          <a:schemeClr val="accent1"/>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7pPr>
      <a:lvl8pPr marL="1830388" indent="-228600" algn="l" defTabSz="914400" rtl="0" eaLnBrk="1" latinLnBrk="0" hangingPunct="1">
        <a:spcBef>
          <a:spcPct val="20000"/>
        </a:spcBef>
        <a:buClr>
          <a:schemeClr val="accent1">
            <a:lumMod val="60000"/>
            <a:lumOff val="40000"/>
          </a:schemeClr>
        </a:buClr>
        <a:buSzPct val="75000"/>
        <a:buFont typeface="Wingdings" pitchFamily="2" charset="2"/>
        <a:buChar char=""/>
        <a:defRPr lang="en-US" sz="1800" kern="1200" baseline="0" dirty="0" smtClean="0">
          <a:solidFill>
            <a:schemeClr val="tx1">
              <a:lumMod val="65000"/>
              <a:lumOff val="35000"/>
            </a:schemeClr>
          </a:solidFill>
          <a:latin typeface="+mn-lt"/>
          <a:ea typeface="+mn-ea"/>
          <a:cs typeface="+mn-cs"/>
        </a:defRPr>
      </a:lvl8pPr>
      <a:lvl9pPr marL="2057400" indent="-228600" algn="l" defTabSz="914400" rtl="0" eaLnBrk="1" latinLnBrk="0" hangingPunct="1">
        <a:spcBef>
          <a:spcPct val="20000"/>
        </a:spcBef>
        <a:buClr>
          <a:schemeClr val="accent1"/>
        </a:buClr>
        <a:buSzPct val="75000"/>
        <a:buFont typeface="Wingdings" pitchFamily="2" charset="2"/>
        <a:buChar char=""/>
        <a:defRPr lang="en-US" sz="1800" kern="1200" baseline="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audio" Target="../media/audio1.bin"/><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_rels/slide11.xml.rels><?xml version="1.0" encoding="UTF-8" standalone="yes"?>
<Relationships xmlns="http://schemas.openxmlformats.org/package/2006/relationships"><Relationship Id="rId3" Type="http://schemas.openxmlformats.org/officeDocument/2006/relationships/hyperlink" Target="http://www.cartes-moins-cheres.com/favicon.ico" TargetMode="External"/><Relationship Id="rId4" Type="http://schemas.openxmlformats.org/officeDocument/2006/relationships/hyperlink" Target="http://www.ifm.com/ifmfr/web/lp_rfid.htm?gclid=COiwsMeov7sCFYZa3godKH4Ahw" TargetMode="External"/><Relationship Id="rId5" Type="http://schemas.openxmlformats.org/officeDocument/2006/relationships/hyperlink" Target="http://www.rfidfr.org/favicon.ico" TargetMode="External"/><Relationship Id="rId6" Type="http://schemas.openxmlformats.org/officeDocument/2006/relationships/audio" Target="../media/audio1.bin"/><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_rels/slide6.xml.rels><?xml version="1.0" encoding="UTF-8" standalone="yes"?>
<Relationships xmlns="http://schemas.openxmlformats.org/package/2006/relationships"><Relationship Id="rId3" Type="http://schemas.openxmlformats.org/officeDocument/2006/relationships/audio" Target="../media/audio1.bin"/><Relationship Id="rId4" Type="http://schemas.openxmlformats.org/officeDocument/2006/relationships/audio" Target="../media/audio1.bin"/><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_rels/slide8.xml.rels><?xml version="1.0" encoding="UTF-8" standalone="yes"?>
<Relationships xmlns="http://schemas.openxmlformats.org/package/2006/relationships"><Relationship Id="rId3" Type="http://schemas.openxmlformats.org/officeDocument/2006/relationships/hyperlink" Target="http://www.ivsitalia.com/index.asp?p=36&amp;lang=3" TargetMode="External"/><Relationship Id="rId4" Type="http://schemas.openxmlformats.org/officeDocument/2006/relationships/audio" Target="../media/audio1.bin"/><Relationship Id="rId1" Type="http://schemas.openxmlformats.org/officeDocument/2006/relationships/slideLayout" Target="../slideLayouts/slideLayout2.xml"/><Relationship Id="rId2" Type="http://schemas.openxmlformats.org/officeDocument/2006/relationships/audio" Target="../media/audio1.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bin"/><Relationship Id="rId3" Type="http://schemas.openxmlformats.org/officeDocument/2006/relationships/audio" Target="../media/audio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 </a:t>
            </a:r>
            <a:r>
              <a:rPr lang="fr-FR" dirty="0" smtClean="0"/>
              <a:t>projet</a:t>
            </a:r>
            <a:endParaRPr lang="fr-FR" dirty="0"/>
          </a:p>
        </p:txBody>
      </p:sp>
      <p:sp>
        <p:nvSpPr>
          <p:cNvPr id="3" name="Content Placeholder 2"/>
          <p:cNvSpPr>
            <a:spLocks noGrp="1"/>
          </p:cNvSpPr>
          <p:nvPr>
            <p:ph idx="1"/>
          </p:nvPr>
        </p:nvSpPr>
        <p:spPr/>
        <p:txBody>
          <a:bodyPr/>
          <a:lstStyle/>
          <a:p>
            <a:r>
              <a:rPr lang="en-US" dirty="0" smtClean="0"/>
              <a:t>Le</a:t>
            </a:r>
            <a:r>
              <a:rPr lang="fr-FR" dirty="0" smtClean="0"/>
              <a:t>s troisièmes ont entrepris un projet concernant les cartes RFID a l école, aux divers groupes est attribue un travail de recherches diffèrent.</a:t>
            </a:r>
          </a:p>
          <a:p>
            <a:endParaRPr lang="en-US" dirty="0" smtClean="0"/>
          </a:p>
        </p:txBody>
      </p:sp>
      <p:pic>
        <p:nvPicPr>
          <p:cNvPr id="4" name="Picture 3"/>
          <p:cNvPicPr/>
          <p:nvPr/>
        </p:nvPicPr>
        <p:blipFill>
          <a:blip r:embed="rId3"/>
          <a:srcRect/>
          <a:stretch>
            <a:fillRect/>
          </a:stretch>
        </p:blipFill>
        <p:spPr bwMode="auto">
          <a:xfrm>
            <a:off x="6013413" y="2683316"/>
            <a:ext cx="1712595" cy="1712595"/>
          </a:xfrm>
          <a:prstGeom prst="rect">
            <a:avLst/>
          </a:prstGeom>
          <a:noFill/>
          <a:ln w="9525">
            <a:noFill/>
            <a:miter lim="800000"/>
            <a:headEnd/>
            <a:tailEnd/>
          </a:ln>
        </p:spPr>
      </p:pic>
      <p:pic>
        <p:nvPicPr>
          <p:cNvPr id="5" name="Picture 4"/>
          <p:cNvPicPr/>
          <p:nvPr/>
        </p:nvPicPr>
        <p:blipFill>
          <a:blip r:embed="rId4"/>
          <a:srcRect/>
          <a:stretch>
            <a:fillRect/>
          </a:stretch>
        </p:blipFill>
        <p:spPr bwMode="auto">
          <a:xfrm>
            <a:off x="1928978" y="3214810"/>
            <a:ext cx="2609193" cy="1969681"/>
          </a:xfrm>
          <a:prstGeom prst="rect">
            <a:avLst/>
          </a:prstGeom>
          <a:noFill/>
          <a:ln w="9525">
            <a:noFill/>
            <a:miter lim="800000"/>
            <a:headEnd/>
            <a:tailEnd/>
          </a:ln>
        </p:spPr>
      </p:pic>
    </p:spTree>
    <p:extLst>
      <p:ext uri="{BB962C8B-B14F-4D97-AF65-F5344CB8AC3E}">
        <p14:creationId xmlns:p14="http://schemas.microsoft.com/office/powerpoint/2010/main" val="799841023"/>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5" name="Bongo"/>
          </p:stSnd>
        </p:sndAc>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Conclusion</a:t>
            </a:r>
            <a:endParaRPr lang="fr-FR" dirty="0"/>
          </a:p>
        </p:txBody>
      </p:sp>
      <p:sp>
        <p:nvSpPr>
          <p:cNvPr id="3" name="Content Placeholder 2"/>
          <p:cNvSpPr>
            <a:spLocks noGrp="1"/>
          </p:cNvSpPr>
          <p:nvPr>
            <p:ph idx="1"/>
          </p:nvPr>
        </p:nvSpPr>
        <p:spPr/>
        <p:txBody>
          <a:bodyPr/>
          <a:lstStyle/>
          <a:p>
            <a:r>
              <a:rPr lang="fr-FR" dirty="0" smtClean="0"/>
              <a:t>En conclusion, nous avons bien avance même si ce n est pas très concret encore: nous avons des mails, forums et contacts mais nous avons peu communique. Ainsi nous avons les services auxquels vont répondre la carte mais il faut maintenant que nous nous concentrions sur comment les appliquer.</a:t>
            </a:r>
            <a:endParaRPr lang="fr-FR" dirty="0"/>
          </a:p>
        </p:txBody>
      </p:sp>
    </p:spTree>
    <p:extLst>
      <p:ext uri="{BB962C8B-B14F-4D97-AF65-F5344CB8AC3E}">
        <p14:creationId xmlns:p14="http://schemas.microsoft.com/office/powerpoint/2010/main" val="3959426552"/>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 SITES</a:t>
            </a:r>
            <a:endParaRPr lang="en-US" dirty="0"/>
          </a:p>
        </p:txBody>
      </p:sp>
      <p:sp>
        <p:nvSpPr>
          <p:cNvPr id="3" name="Content Placeholder 2"/>
          <p:cNvSpPr>
            <a:spLocks noGrp="1"/>
          </p:cNvSpPr>
          <p:nvPr>
            <p:ph idx="1"/>
          </p:nvPr>
        </p:nvSpPr>
        <p:spPr/>
        <p:txBody>
          <a:bodyPr/>
          <a:lstStyle/>
          <a:p>
            <a:r>
              <a:rPr lang="en-US" dirty="0">
                <a:hlinkClick r:id="rId3"/>
              </a:rPr>
              <a:t>http://www.cartes-moins-cheres.com/</a:t>
            </a:r>
            <a:r>
              <a:rPr lang="en-US" dirty="0" smtClean="0">
                <a:hlinkClick r:id="rId3"/>
              </a:rPr>
              <a:t>favicon.ico</a:t>
            </a:r>
            <a:r>
              <a:rPr lang="en-US" dirty="0" smtClean="0"/>
              <a:t>, </a:t>
            </a:r>
            <a:r>
              <a:rPr lang="en-US" dirty="0"/>
              <a:t>: </a:t>
            </a:r>
            <a:r>
              <a:rPr lang="en-US" dirty="0">
                <a:hlinkClick r:id="rId4"/>
              </a:rPr>
              <a:t>http://www.ifm.com/ifmfr/web/lp_rfid.htm?gclid=COiwsMeov7sCFYZa3godKH4Ahw    </a:t>
            </a:r>
            <a:r>
              <a:rPr lang="en-US" dirty="0">
                <a:hlinkClick r:id="rId5"/>
              </a:rPr>
              <a:t>http://www.rfidfr.org/favicon.ico</a:t>
            </a:r>
            <a:endParaRPr lang="en-US" dirty="0"/>
          </a:p>
        </p:txBody>
      </p:sp>
    </p:spTree>
    <p:extLst>
      <p:ext uri="{BB962C8B-B14F-4D97-AF65-F5344CB8AC3E}">
        <p14:creationId xmlns:p14="http://schemas.microsoft.com/office/powerpoint/2010/main" val="1130208338"/>
      </p:ext>
    </p:extLst>
  </p:cSld>
  <p:clrMapOvr>
    <a:masterClrMapping/>
  </p:clrMapOvr>
  <mc:AlternateContent xmlns:mc="http://schemas.openxmlformats.org/markup-compatibility/2006" xmlns:p14="http://schemas.microsoft.com/office/powerpoint/2010/main">
    <mc:Choice Requires="p14">
      <p:transition spd="slow" p14:dur="2100">
        <p:blinds dir="vert"/>
        <p:sndAc>
          <p:stSnd>
            <p:snd r:embed="rId2" name="Bongo"/>
          </p:stSnd>
        </p:sndAc>
      </p:transition>
    </mc:Choice>
    <mc:Fallback xmlns="">
      <p:transition xmlns:p14="http://schemas.microsoft.com/office/powerpoint/2010/main" spd="slow">
        <p:blinds dir="vert"/>
        <p:sndAc>
          <p:stSnd>
            <p:snd r:embed="rId6" name="Bongo"/>
          </p:stSnd>
        </p:sndAc>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Notre </a:t>
            </a:r>
            <a:r>
              <a:rPr lang="fr-FR" dirty="0" smtClean="0"/>
              <a:t>groupe</a:t>
            </a:r>
            <a:endParaRPr lang="fr-FR" dirty="0"/>
          </a:p>
        </p:txBody>
      </p:sp>
      <p:sp>
        <p:nvSpPr>
          <p:cNvPr id="3" name="Content Placeholder 2"/>
          <p:cNvSpPr>
            <a:spLocks noGrp="1"/>
          </p:cNvSpPr>
          <p:nvPr>
            <p:ph idx="1"/>
          </p:nvPr>
        </p:nvSpPr>
        <p:spPr/>
        <p:txBody>
          <a:bodyPr>
            <a:normAutofit lnSpcReduction="10000"/>
          </a:bodyPr>
          <a:lstStyle/>
          <a:p>
            <a:r>
              <a:rPr lang="fr-FR" dirty="0" smtClean="0"/>
              <a:t>Notre groupe s occupe des différents services et de leur fonctionnement avec la carte RFID.</a:t>
            </a:r>
          </a:p>
          <a:p>
            <a:r>
              <a:rPr lang="fr-FR" dirty="0" smtClean="0"/>
              <a:t>Sigolène s occupe  des services et de leur connexion</a:t>
            </a:r>
          </a:p>
          <a:p>
            <a:r>
              <a:rPr lang="fr-FR" dirty="0" smtClean="0"/>
              <a:t>Philippine s occupe du matériel</a:t>
            </a:r>
          </a:p>
          <a:p>
            <a:r>
              <a:rPr lang="fr-FR" dirty="0" smtClean="0"/>
              <a:t>Vittorio de l interfaçage</a:t>
            </a:r>
          </a:p>
          <a:p>
            <a:r>
              <a:rPr lang="fr-FR" dirty="0" smtClean="0"/>
              <a:t>Gabriele de la gestion des cartes RFID</a:t>
            </a:r>
          </a:p>
          <a:p>
            <a:r>
              <a:rPr lang="fr-FR" dirty="0" smtClean="0"/>
              <a:t>L objectif de notre groupe est de savoir a qui et a quoi la RFID est utile et &lt;pratique&gt; dans l école et d être sur qu' aucun problème ne survienne lors de son utilisation en satisfaisant tout le monde.</a:t>
            </a:r>
          </a:p>
          <a:p>
            <a:endParaRPr lang="en-US" dirty="0"/>
          </a:p>
        </p:txBody>
      </p:sp>
      <p:sp>
        <p:nvSpPr>
          <p:cNvPr id="4" name="TextBox 3"/>
          <p:cNvSpPr txBox="1"/>
          <p:nvPr/>
        </p:nvSpPr>
        <p:spPr>
          <a:xfrm>
            <a:off x="3444472" y="882472"/>
            <a:ext cx="1851405" cy="369332"/>
          </a:xfrm>
          <a:prstGeom prst="rect">
            <a:avLst/>
          </a:prstGeom>
          <a:noFill/>
        </p:spPr>
        <p:txBody>
          <a:bodyPr wrap="square" rtlCol="0">
            <a:spAutoFit/>
          </a:bodyPr>
          <a:lstStyle/>
          <a:p>
            <a:r>
              <a:rPr lang="en-US" dirty="0" err="1" smtClean="0"/>
              <a:t>Sigolene</a:t>
            </a:r>
            <a:endParaRPr lang="en-US" dirty="0"/>
          </a:p>
        </p:txBody>
      </p:sp>
    </p:spTree>
    <p:extLst>
      <p:ext uri="{BB962C8B-B14F-4D97-AF65-F5344CB8AC3E}">
        <p14:creationId xmlns:p14="http://schemas.microsoft.com/office/powerpoint/2010/main" val="3430963338"/>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 services</a:t>
            </a:r>
            <a:endParaRPr lang="en-US" dirty="0"/>
          </a:p>
        </p:txBody>
      </p:sp>
      <p:sp>
        <p:nvSpPr>
          <p:cNvPr id="3" name="Content Placeholder 2"/>
          <p:cNvSpPr>
            <a:spLocks noGrp="1"/>
          </p:cNvSpPr>
          <p:nvPr>
            <p:ph idx="1"/>
          </p:nvPr>
        </p:nvSpPr>
        <p:spPr/>
        <p:txBody>
          <a:bodyPr/>
          <a:lstStyle/>
          <a:p>
            <a:pPr lvl="0"/>
            <a:r>
              <a:rPr lang="fr-FR" dirty="0"/>
              <a:t>Passage a la cantine.</a:t>
            </a:r>
          </a:p>
          <a:p>
            <a:pPr lvl="0"/>
            <a:r>
              <a:rPr lang="fr-FR" dirty="0"/>
              <a:t>Distributeur.</a:t>
            </a:r>
          </a:p>
          <a:p>
            <a:pPr lvl="0"/>
            <a:r>
              <a:rPr lang="fr-FR" dirty="0"/>
              <a:t>CDI.</a:t>
            </a:r>
          </a:p>
          <a:p>
            <a:pPr lvl="0"/>
            <a:r>
              <a:rPr lang="fr-FR" dirty="0"/>
              <a:t>Imprimante.</a:t>
            </a:r>
          </a:p>
          <a:p>
            <a:pPr lvl="0"/>
            <a:r>
              <a:rPr lang="fr-FR" dirty="0"/>
              <a:t>Sortie de l école.</a:t>
            </a:r>
          </a:p>
          <a:p>
            <a:pPr lvl="0"/>
            <a:r>
              <a:rPr lang="fr-FR" dirty="0"/>
              <a:t>Données scolaires</a:t>
            </a:r>
            <a:r>
              <a:rPr lang="fr-FR" dirty="0" smtClean="0"/>
              <a:t>.</a:t>
            </a:r>
          </a:p>
          <a:p>
            <a:pPr lvl="0"/>
            <a:r>
              <a:rPr lang="fr-FR" dirty="0" smtClean="0"/>
              <a:t>infirmerie</a:t>
            </a:r>
            <a:endParaRPr lang="fr-FR" dirty="0"/>
          </a:p>
          <a:p>
            <a:endParaRPr lang="en-US" dirty="0"/>
          </a:p>
        </p:txBody>
      </p:sp>
    </p:spTree>
    <p:extLst>
      <p:ext uri="{BB962C8B-B14F-4D97-AF65-F5344CB8AC3E}">
        <p14:creationId xmlns:p14="http://schemas.microsoft.com/office/powerpoint/2010/main" val="3051724349"/>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Procédés</a:t>
            </a:r>
            <a:endParaRPr lang="fr-FR" dirty="0"/>
          </a:p>
        </p:txBody>
      </p:sp>
      <p:sp>
        <p:nvSpPr>
          <p:cNvPr id="3" name="Content Placeholder 2"/>
          <p:cNvSpPr>
            <a:spLocks noGrp="1"/>
          </p:cNvSpPr>
          <p:nvPr>
            <p:ph idx="1"/>
          </p:nvPr>
        </p:nvSpPr>
        <p:spPr/>
        <p:txBody>
          <a:bodyPr>
            <a:normAutofit/>
          </a:bodyPr>
          <a:lstStyle/>
          <a:p>
            <a:r>
              <a:rPr lang="fr-FR" dirty="0" smtClean="0"/>
              <a:t>Pour avancer dans nos recherches, nous avons trouves des sites, forums, blogs sur la RFID sur lesquels nous  nous inscrirons.</a:t>
            </a:r>
          </a:p>
          <a:p>
            <a:r>
              <a:rPr lang="fr-FR" dirty="0" smtClean="0"/>
              <a:t>Nous avons relevé le nom de l association des machines a boissons de l école pour d éventuelles machines avec lecteur RFID intégré.</a:t>
            </a:r>
          </a:p>
          <a:p>
            <a:r>
              <a:rPr lang="fr-FR" dirty="0" smtClean="0"/>
              <a:t>Nous avons des contacts dans des écoles françaises utilisant des cartes RFID pour la cantine, nous les contacterons.</a:t>
            </a:r>
          </a:p>
          <a:p>
            <a:r>
              <a:rPr lang="fr-FR" dirty="0" smtClean="0"/>
              <a:t>Momo est aussi d une bonne aide</a:t>
            </a:r>
          </a:p>
        </p:txBody>
      </p:sp>
    </p:spTree>
    <p:extLst>
      <p:ext uri="{BB962C8B-B14F-4D97-AF65-F5344CB8AC3E}">
        <p14:creationId xmlns:p14="http://schemas.microsoft.com/office/powerpoint/2010/main" val="2313249429"/>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Actions</a:t>
            </a:r>
            <a:endParaRPr lang="en-US" dirty="0"/>
          </a:p>
        </p:txBody>
      </p:sp>
      <p:sp>
        <p:nvSpPr>
          <p:cNvPr id="3" name="Content Placeholder 2"/>
          <p:cNvSpPr>
            <a:spLocks noGrp="1"/>
          </p:cNvSpPr>
          <p:nvPr>
            <p:ph idx="1"/>
          </p:nvPr>
        </p:nvSpPr>
        <p:spPr/>
        <p:txBody>
          <a:bodyPr/>
          <a:lstStyle/>
          <a:p>
            <a:r>
              <a:rPr lang="fr-FR" dirty="0" smtClean="0"/>
              <a:t> Nous avons parle du projet directement avec les personnes concernées pour avoir leur avis et obtenir des informations, des demandes de leur </a:t>
            </a:r>
            <a:r>
              <a:rPr lang="fr-FR" dirty="0" smtClean="0"/>
              <a:t>part.                                                              Ces </a:t>
            </a:r>
            <a:r>
              <a:rPr lang="fr-FR" dirty="0" smtClean="0"/>
              <a:t>personnes étant un peu septiques par rapport a la réussite de la réalisation de notre projet mais nous leur avons expliques en détails notre projet, leur disant que nous effectuerons leurs demandes et </a:t>
            </a:r>
            <a:r>
              <a:rPr lang="fr-FR" dirty="0" smtClean="0"/>
              <a:t>que </a:t>
            </a:r>
            <a:r>
              <a:rPr lang="fr-FR" dirty="0" smtClean="0"/>
              <a:t>leurs données seront confidentielles</a:t>
            </a:r>
          </a:p>
          <a:p>
            <a:r>
              <a:rPr lang="fr-FR" dirty="0" smtClean="0"/>
              <a:t>Nous sommes allés voir a la </a:t>
            </a:r>
            <a:r>
              <a:rPr lang="fr-FR" dirty="0"/>
              <a:t>V</a:t>
            </a:r>
            <a:r>
              <a:rPr lang="fr-FR" dirty="0" smtClean="0"/>
              <a:t>ie Scolaire</a:t>
            </a:r>
            <a:r>
              <a:rPr lang="fr-FR" dirty="0" smtClean="0"/>
              <a:t>: la carte pourra donner des informations utiles telles que: </a:t>
            </a:r>
            <a:r>
              <a:rPr lang="fr-FR" dirty="0" smtClean="0"/>
              <a:t>l emploi </a:t>
            </a:r>
            <a:r>
              <a:rPr lang="fr-FR" dirty="0" smtClean="0"/>
              <a:t>du temps les options, le &lt;repas des élèves&gt;</a:t>
            </a:r>
            <a:r>
              <a:rPr lang="en-US" dirty="0" smtClean="0"/>
              <a:t>.</a:t>
            </a:r>
            <a:endParaRPr lang="en-US" dirty="0"/>
          </a:p>
        </p:txBody>
      </p:sp>
      <p:sp>
        <p:nvSpPr>
          <p:cNvPr id="4" name="TextBox 3"/>
          <p:cNvSpPr txBox="1"/>
          <p:nvPr/>
        </p:nvSpPr>
        <p:spPr>
          <a:xfrm>
            <a:off x="4736151" y="1162282"/>
            <a:ext cx="1097401" cy="369332"/>
          </a:xfrm>
          <a:prstGeom prst="rect">
            <a:avLst/>
          </a:prstGeom>
          <a:noFill/>
        </p:spPr>
        <p:txBody>
          <a:bodyPr wrap="none" rtlCol="0">
            <a:spAutoFit/>
          </a:bodyPr>
          <a:lstStyle/>
          <a:p>
            <a:r>
              <a:rPr lang="en-US" dirty="0" err="1" smtClean="0"/>
              <a:t>gabriele</a:t>
            </a:r>
            <a:endParaRPr lang="en-US" dirty="0"/>
          </a:p>
        </p:txBody>
      </p:sp>
    </p:spTree>
    <p:extLst>
      <p:ext uri="{BB962C8B-B14F-4D97-AF65-F5344CB8AC3E}">
        <p14:creationId xmlns:p14="http://schemas.microsoft.com/office/powerpoint/2010/main" val="586361698"/>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Suite des actions</a:t>
            </a:r>
            <a:endParaRPr lang="en-US" dirty="0"/>
          </a:p>
        </p:txBody>
      </p:sp>
      <p:sp>
        <p:nvSpPr>
          <p:cNvPr id="3" name="Content Placeholder 2"/>
          <p:cNvSpPr>
            <a:spLocks noGrp="1"/>
          </p:cNvSpPr>
          <p:nvPr>
            <p:ph idx="1"/>
          </p:nvPr>
        </p:nvSpPr>
        <p:spPr/>
        <p:txBody>
          <a:bodyPr>
            <a:normAutofit fontScale="92500"/>
          </a:bodyPr>
          <a:lstStyle/>
          <a:p>
            <a:r>
              <a:rPr lang="fr-FR" dirty="0" smtClean="0"/>
              <a:t>Nous sommes allés voir l infirmière: les donnes qui apparaitront sur son écran devront être strictement confidentielles.</a:t>
            </a:r>
          </a:p>
          <a:p>
            <a:r>
              <a:rPr lang="fr-FR" dirty="0" smtClean="0"/>
              <a:t>Mme </a:t>
            </a:r>
            <a:r>
              <a:rPr lang="fr-FR" dirty="0" err="1" smtClean="0"/>
              <a:t>Fiorino</a:t>
            </a:r>
            <a:r>
              <a:rPr lang="fr-FR" dirty="0" smtClean="0"/>
              <a:t> nous a dit que la carte serait difficile a utiliser pour l emprunt des livres, mais elle serait utile pour faire des statistiques, et pour savoir si l élève a le droit d entrer au cdi(rappel exclusions</a:t>
            </a:r>
            <a:r>
              <a:rPr lang="fr-FR" dirty="0" smtClean="0"/>
              <a:t>)</a:t>
            </a:r>
          </a:p>
          <a:p>
            <a:r>
              <a:rPr lang="fr-FR" dirty="0" smtClean="0"/>
              <a:t> </a:t>
            </a:r>
            <a:r>
              <a:rPr lang="fr-FR" dirty="0"/>
              <a:t>A chaque fois, pour enter dans la cantine, il faudrait avoir sa carte.  Et la passer.  Il y aurait sur la carte les jours ou on manger. Il faudrait aussi instaurer un système pour les </a:t>
            </a:r>
            <a:r>
              <a:rPr lang="fr-FR" dirty="0" smtClean="0"/>
              <a:t>tickets.</a:t>
            </a:r>
          </a:p>
          <a:p>
            <a:r>
              <a:rPr lang="fr-FR" dirty="0" smtClean="0"/>
              <a:t>Momo, qui </a:t>
            </a:r>
            <a:r>
              <a:rPr lang="fr-FR" dirty="0" smtClean="0"/>
              <a:t>s occupe  de la </a:t>
            </a:r>
            <a:r>
              <a:rPr lang="fr-FR" dirty="0" smtClean="0"/>
              <a:t>cantine, est </a:t>
            </a:r>
            <a:r>
              <a:rPr lang="fr-FR" dirty="0" smtClean="0"/>
              <a:t>absolument d accord pur nos aider pour la cantine et est très intéressé par le projet</a:t>
            </a:r>
            <a:r>
              <a:rPr lang="fr-FR" dirty="0" smtClean="0"/>
              <a:t>.</a:t>
            </a:r>
          </a:p>
        </p:txBody>
      </p:sp>
    </p:spTree>
    <p:extLst>
      <p:ext uri="{BB962C8B-B14F-4D97-AF65-F5344CB8AC3E}">
        <p14:creationId xmlns:p14="http://schemas.microsoft.com/office/powerpoint/2010/main" val="225329269"/>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3" name="Bongo"/>
          </p:stSnd>
        </p:sndAc>
      </p:transition>
    </mc:Choice>
    <mc:Fallback xmlns="">
      <p:transition xmlns:p14="http://schemas.microsoft.com/office/powerpoint/2010/main" spd="slow">
        <p:blinds dir="vert"/>
        <p:sndAc>
          <p:stSnd>
            <p:snd r:embed="rId4" name="Bongo"/>
          </p:stSnd>
        </p:sndAc>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484094"/>
            <a:ext cx="4797404" cy="1116106"/>
          </a:xfrm>
        </p:spPr>
        <p:txBody>
          <a:bodyPr/>
          <a:lstStyle/>
          <a:p>
            <a:endParaRPr lang="en-US" dirty="0"/>
          </a:p>
        </p:txBody>
      </p:sp>
      <p:sp>
        <p:nvSpPr>
          <p:cNvPr id="3" name="Content Placeholder 2"/>
          <p:cNvSpPr>
            <a:spLocks noGrp="1"/>
          </p:cNvSpPr>
          <p:nvPr>
            <p:ph idx="1"/>
          </p:nvPr>
        </p:nvSpPr>
        <p:spPr/>
        <p:txBody>
          <a:bodyPr/>
          <a:lstStyle/>
          <a:p>
            <a:r>
              <a:rPr lang="fr-FR" u="sng" dirty="0" smtClean="0"/>
              <a:t>Nous avons parle avec le groupe des programmations pour le logiciel au cdi, nous comptons parler avec les autres groupes pour voir si certains de nos projets sont réalisables.</a:t>
            </a:r>
          </a:p>
        </p:txBody>
      </p:sp>
      <p:sp>
        <p:nvSpPr>
          <p:cNvPr id="4" name="TextBox 3"/>
          <p:cNvSpPr txBox="1"/>
          <p:nvPr/>
        </p:nvSpPr>
        <p:spPr>
          <a:xfrm>
            <a:off x="6092411" y="731806"/>
            <a:ext cx="1334733" cy="369332"/>
          </a:xfrm>
          <a:prstGeom prst="rect">
            <a:avLst/>
          </a:prstGeom>
          <a:noFill/>
        </p:spPr>
        <p:txBody>
          <a:bodyPr wrap="square" rtlCol="0">
            <a:spAutoFit/>
          </a:bodyPr>
          <a:lstStyle/>
          <a:p>
            <a:r>
              <a:rPr lang="en-US" dirty="0" smtClean="0"/>
              <a:t>Vittorio</a:t>
            </a:r>
            <a:endParaRPr lang="en-US" dirty="0"/>
          </a:p>
        </p:txBody>
      </p:sp>
    </p:spTree>
    <p:extLst>
      <p:ext uri="{BB962C8B-B14F-4D97-AF65-F5344CB8AC3E}">
        <p14:creationId xmlns:p14="http://schemas.microsoft.com/office/powerpoint/2010/main" val="112645362"/>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Choix et pistes</a:t>
            </a:r>
            <a:endParaRPr lang="fr-FR" dirty="0"/>
          </a:p>
        </p:txBody>
      </p:sp>
      <p:sp>
        <p:nvSpPr>
          <p:cNvPr id="3" name="Content Placeholder 2"/>
          <p:cNvSpPr>
            <a:spLocks noGrp="1"/>
          </p:cNvSpPr>
          <p:nvPr>
            <p:ph idx="1"/>
          </p:nvPr>
        </p:nvSpPr>
        <p:spPr/>
        <p:txBody>
          <a:bodyPr>
            <a:normAutofit/>
          </a:bodyPr>
          <a:lstStyle/>
          <a:p>
            <a:r>
              <a:rPr lang="fr-FR" dirty="0" smtClean="0"/>
              <a:t>La conversation que nous avons eue avec la société des machines à boissons de l’école nous a confirmé avec enthousiasme que la technologie a pris les devants, en effet il existe des machines avec lecteurs intégrés. Nous organiserons donc une rencontre avec la société IVSITALIA et nous communiquerons avec eux via mail.                                                                        	</a:t>
            </a:r>
            <a:r>
              <a:rPr lang="fr-FR" dirty="0" smtClean="0">
                <a:hlinkClick r:id="rId3"/>
              </a:rPr>
              <a:t>Technologie de nos machines distributrices - IVS Italia</a:t>
            </a:r>
            <a:endParaRPr lang="fr-FR" dirty="0" smtClean="0"/>
          </a:p>
          <a:p>
            <a:r>
              <a:rPr lang="fr-FR" dirty="0" smtClean="0"/>
              <a:t>Ce que nous avons a faire: parler avec les autres groupes, poser des questions sur les forums, contacter les écoles utilisant des cartes RFID, parler de ce projet aux autres élèves du lycée,  recontacter la société qui s occupe des boissons, et contacter les sociétés vendant du matériel.</a:t>
            </a:r>
            <a:endParaRPr lang="fr-FR" dirty="0"/>
          </a:p>
        </p:txBody>
      </p:sp>
    </p:spTree>
    <p:extLst>
      <p:ext uri="{BB962C8B-B14F-4D97-AF65-F5344CB8AC3E}">
        <p14:creationId xmlns:p14="http://schemas.microsoft.com/office/powerpoint/2010/main" val="1915291641"/>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4" name="Bongo"/>
          </p:stSnd>
        </p:sndAc>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Analyse</a:t>
            </a:r>
            <a:endParaRPr lang="fr-FR" dirty="0"/>
          </a:p>
        </p:txBody>
      </p:sp>
      <p:sp>
        <p:nvSpPr>
          <p:cNvPr id="3" name="Content Placeholder 2"/>
          <p:cNvSpPr>
            <a:spLocks noGrp="1"/>
          </p:cNvSpPr>
          <p:nvPr>
            <p:ph idx="1"/>
          </p:nvPr>
        </p:nvSpPr>
        <p:spPr/>
        <p:txBody>
          <a:bodyPr>
            <a:normAutofit fontScale="85000" lnSpcReduction="10000"/>
          </a:bodyPr>
          <a:lstStyle/>
          <a:p>
            <a:r>
              <a:rPr lang="fr-FR" dirty="0" smtClean="0"/>
              <a:t>En bref, Ce trimestre a été utile pour découvrir la difficulté du projet mais il a aussi porté ses fruits, car nous avons trouvé beaucoup de pistes et d’idées pour continuer le projet.</a:t>
            </a:r>
          </a:p>
          <a:p>
            <a:r>
              <a:rPr lang="fr-FR" dirty="0" smtClean="0"/>
              <a:t>Malgré quelques personnes de l’école encore un peu douteuse nous avons pu prendre divers contact et réussi à trouver des sites parfaits pour nous aider.</a:t>
            </a:r>
          </a:p>
          <a:p>
            <a:r>
              <a:rPr lang="fr-FR" dirty="0" smtClean="0"/>
              <a:t>Les lecteurs doivent être garantis </a:t>
            </a:r>
          </a:p>
          <a:p>
            <a:r>
              <a:rPr lang="fr-FR" dirty="0" smtClean="0"/>
              <a:t>L’objectif de notre groupe étant  de savoir à qui et à quoi la carte RFID est utile dans l’école et d’être sur qu’aucun problème  ne survienne lors de son utilisation en satisfaisant aussi les personne qui pourrait  avoir accès sur cette carte aux données de l’élève, nous en avons atteint la première partie, car nous savons à qui la carte servira et pourquoi. Maintenant nous devrions voir avec les autres groupes pour le fonctionnement de la carte avec chaque service</a:t>
            </a:r>
            <a:r>
              <a:rPr lang="en-US" dirty="0" smtClean="0"/>
              <a:t>. </a:t>
            </a:r>
            <a:endParaRPr lang="en-US" dirty="0"/>
          </a:p>
        </p:txBody>
      </p:sp>
      <p:sp>
        <p:nvSpPr>
          <p:cNvPr id="4" name="TextBox 3"/>
          <p:cNvSpPr txBox="1"/>
          <p:nvPr/>
        </p:nvSpPr>
        <p:spPr>
          <a:xfrm>
            <a:off x="3530585" y="839426"/>
            <a:ext cx="1272103" cy="369332"/>
          </a:xfrm>
          <a:prstGeom prst="rect">
            <a:avLst/>
          </a:prstGeom>
          <a:noFill/>
        </p:spPr>
        <p:txBody>
          <a:bodyPr wrap="none" rtlCol="0">
            <a:spAutoFit/>
          </a:bodyPr>
          <a:lstStyle/>
          <a:p>
            <a:r>
              <a:rPr lang="en-US" dirty="0" smtClean="0"/>
              <a:t>Philippine</a:t>
            </a:r>
            <a:endParaRPr lang="en-US" dirty="0"/>
          </a:p>
        </p:txBody>
      </p:sp>
    </p:spTree>
    <p:extLst>
      <p:ext uri="{BB962C8B-B14F-4D97-AF65-F5344CB8AC3E}">
        <p14:creationId xmlns:p14="http://schemas.microsoft.com/office/powerpoint/2010/main" val="335766662"/>
      </p:ext>
    </p:extLst>
  </p:cSld>
  <p:clrMapOvr>
    <a:masterClrMapping/>
  </p:clrMapOvr>
  <mc:AlternateContent xmlns:mc="http://schemas.openxmlformats.org/markup-compatibility/2006" xmlns:p14="http://schemas.microsoft.com/office/powerpoint/2010/main">
    <mc:Choice Requires="p14">
      <p:transition spd="slow" p14:dur="1600">
        <p:blinds dir="vert"/>
        <p:sndAc>
          <p:stSnd>
            <p:snd r:embed="rId2" name="Bongo"/>
          </p:stSnd>
        </p:sndAc>
      </p:transition>
    </mc:Choice>
    <mc:Fallback xmlns="">
      <p:transition xmlns:p14="http://schemas.microsoft.com/office/powerpoint/2010/main" spd="slow">
        <p:blinds dir="vert"/>
        <p:sndAc>
          <p:stSnd>
            <p:snd r:embed="rId3" name="Bongo"/>
          </p:stSnd>
        </p:sndAc>
      </p:transition>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Advantage.thmx</Template>
  <TotalTime>111</TotalTime>
  <Words>786</Words>
  <Application>Microsoft Macintosh PowerPoint</Application>
  <PresentationFormat>On-screen Show (4:3)</PresentationFormat>
  <Paragraphs>48</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Advantage</vt:lpstr>
      <vt:lpstr>Le projet</vt:lpstr>
      <vt:lpstr>Notre groupe</vt:lpstr>
      <vt:lpstr>Les services</vt:lpstr>
      <vt:lpstr>Procédés</vt:lpstr>
      <vt:lpstr>Actions</vt:lpstr>
      <vt:lpstr>Suite des actions</vt:lpstr>
      <vt:lpstr>PowerPoint Presentation</vt:lpstr>
      <vt:lpstr>Choix et pistes</vt:lpstr>
      <vt:lpstr>Analyse</vt:lpstr>
      <vt:lpstr>Conclusion</vt:lpstr>
      <vt:lpstr>LES SITES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projet</dc:title>
  <dc:creator>christophe huchet</dc:creator>
  <cp:lastModifiedBy>christophe huchet</cp:lastModifiedBy>
  <cp:revision>17</cp:revision>
  <dcterms:created xsi:type="dcterms:W3CDTF">2014-01-15T18:21:06Z</dcterms:created>
  <dcterms:modified xsi:type="dcterms:W3CDTF">2014-01-17T10:09:18Z</dcterms:modified>
</cp:coreProperties>
</file>